
<file path=[Content_Types].xml><?xml version="1.0" encoding="utf-8"?>
<Types xmlns="http://schemas.openxmlformats.org/package/2006/content-types">
  <Override PartName="/ppt/slides/slide47.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slides/slide120.xml" ContentType="application/vnd.openxmlformats-officedocument.presentationml.slide+xml"/>
  <Override PartName="/ppt/notesSlides/notesSlide38.xml" ContentType="application/vnd.openxmlformats-officedocument.presentationml.notesSlide+xml"/>
  <Override PartName="/ppt/notesSlides/notesSlide85.xml" ContentType="application/vnd.openxmlformats-officedocument.presentationml.notesSlide+xml"/>
  <Override PartName="/ppt/notesSlides/notesSlide141.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slides/slide169.xml" ContentType="application/vnd.openxmlformats-officedocument.presentationml.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79.xml" ContentType="application/vnd.openxmlformats-officedocument.presentationml.notesSlide+xml"/>
  <Override PartName="/ppt/slides/slide147.xml" ContentType="application/vnd.openxmlformats-officedocument.presentationml.slide+xml"/>
  <Override PartName="/ppt/slides/slide158.xml" ContentType="application/vnd.openxmlformats-officedocument.presentationml.slide+xml"/>
  <Override PartName="/ppt/notesSlides/notesSlide30.xml" ContentType="application/vnd.openxmlformats-officedocument.presentationml.notesSlide+xml"/>
  <Override PartName="/ppt/notesSlides/notesSlide168.xml" ContentType="application/vnd.openxmlformats-officedocument.presentationml.notesSlide+xml"/>
  <Override PartName="/ppt/slides/slide99.xml" ContentType="application/vnd.openxmlformats-officedocument.presentationml.slide+xml"/>
  <Override PartName="/ppt/slides/slide136.xml" ContentType="application/vnd.openxmlformats-officedocument.presentationml.slide+xml"/>
  <Override PartName="/ppt/slides/slide183.xml" ContentType="application/vnd.openxmlformats-officedocument.presentationml.slide+xml"/>
  <Override PartName="/ppt/notesSlides/notesSlide7.xml" ContentType="application/vnd.openxmlformats-officedocument.presentationml.notesSlide+xml"/>
  <Override PartName="/ppt/notesSlides/notesSlide146.xml" ContentType="application/vnd.openxmlformats-officedocument.presentationml.notesSlide+xml"/>
  <Override PartName="/ppt/notesSlides/notesSlide157.xml" ContentType="application/vnd.openxmlformats-officedocument.presentationml.notesSlide+xml"/>
  <Override PartName="/ppt/slides/slide77.xml" ContentType="application/vnd.openxmlformats-officedocument.presentationml.slide+xml"/>
  <Override PartName="/ppt/slides/slide88.xml" ContentType="application/vnd.openxmlformats-officedocument.presentationml.slide+xml"/>
  <Override PartName="/ppt/slides/slide125.xml" ContentType="application/vnd.openxmlformats-officedocument.presentationml.slide+xml"/>
  <Override PartName="/ppt/slides/slide172.xml" ContentType="application/vnd.openxmlformats-officedocument.presentationml.slide+xml"/>
  <Override PartName="/ppt/notesSlides/notesSlide135.xml" ContentType="application/vnd.openxmlformats-officedocument.presentationml.notesSlide+xml"/>
  <Override PartName="/ppt/notesSlides/notesSlide182.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50.xml" ContentType="application/vnd.openxmlformats-officedocument.presentationml.slide+xml"/>
  <Override PartName="/ppt/slides/slide161.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68.xml" ContentType="application/vnd.openxmlformats-officedocument.presentationml.notesSlide+xml"/>
  <Override PartName="/ppt/notesSlides/notesSlide79.xml" ContentType="application/vnd.openxmlformats-officedocument.presentationml.notesSlide+xml"/>
  <Override PartName="/ppt/notesSlides/notesSlide124.xml" ContentType="application/vnd.openxmlformats-officedocument.presentationml.notesSlide+xml"/>
  <Override PartName="/ppt/notesSlides/notesSlide171.xml" ContentType="application/vnd.openxmlformats-officedocument.presentationml.notesSlide+xml"/>
  <Override PartName="/ppt/slides/slide55.xml" ContentType="application/vnd.openxmlformats-officedocument.presentationml.slide+xml"/>
  <Override PartName="/ppt/theme/theme2.xml" ContentType="application/vnd.openxmlformats-officedocument.theme+xml"/>
  <Override PartName="/ppt/notesSlides/notesSlide57.xml" ContentType="application/vnd.openxmlformats-officedocument.presentationml.notesSlide+xml"/>
  <Override PartName="/ppt/notesSlides/notesSlide102.xml" ContentType="application/vnd.openxmlformats-officedocument.presentationml.notesSlide+xml"/>
  <Override PartName="/ppt/notesSlides/notesSlide113.xml" ContentType="application/vnd.openxmlformats-officedocument.presentationml.notesSlide+xml"/>
  <Override PartName="/ppt/notesSlides/notesSlide160.xml" ContentType="application/vnd.openxmlformats-officedocument.presentationml.notesSlid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notesSlides/notesSlide46.xml" ContentType="application/vnd.openxmlformats-officedocument.presentationml.notesSlide+xml"/>
  <Override PartName="/ppt/notesSlides/notesSlide93.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notesSlides/notesSlide13.xml" ContentType="application/vnd.openxmlformats-officedocument.presentationml.notesSlide+xml"/>
  <Override PartName="/ppt/notesSlides/notesSlide60.xml" ContentType="application/vnd.openxmlformats-officedocument.presentationml.notesSlide+xml"/>
  <Override PartName="/ppt/slides/slide119.xml" ContentType="application/vnd.openxmlformats-officedocument.presentationml.slide+xml"/>
  <Override PartName="/ppt/slides/slide166.xml" ContentType="application/vnd.openxmlformats-officedocument.presentationml.slide+xml"/>
  <Override PartName="/ppt/slides/slide177.xml" ContentType="application/vnd.openxmlformats-officedocument.presentationml.slide+xml"/>
  <Override PartName="/ppt/slideLayouts/slideLayout10.xml" ContentType="application/vnd.openxmlformats-officedocument.presentationml.slideLayout+xml"/>
  <Override PartName="/ppt/notesSlides/notesSlide129.xml" ContentType="application/vnd.openxmlformats-officedocument.presentationml.notesSlide+xml"/>
  <Override PartName="/ppt/notesSlides/notesSlide176.xml" ContentType="application/vnd.openxmlformats-officedocument.presentationml.notesSlide+xml"/>
  <Override PartName="/ppt/slides/slide108.xml" ContentType="application/vnd.openxmlformats-officedocument.presentationml.slide+xml"/>
  <Override PartName="/ppt/slides/slide155.xml" ContentType="application/vnd.openxmlformats-officedocument.presentationml.slide+xml"/>
  <Override PartName="/ppt/notesSlides/notesSlide118.xml" ContentType="application/vnd.openxmlformats-officedocument.presentationml.notesSlide+xml"/>
  <Override PartName="/ppt/notesSlides/notesSlide165.xml" ContentType="application/vnd.openxmlformats-officedocument.presentationml.notesSlide+xml"/>
  <Override PartName="/ppt/slides/slide49.xml" ContentType="application/vnd.openxmlformats-officedocument.presentationml.slide+xml"/>
  <Override PartName="/ppt/slides/slide96.xml" ContentType="application/vnd.openxmlformats-officedocument.presentationml.slide+xml"/>
  <Override PartName="/ppt/slides/slide144.xml" ContentType="application/vnd.openxmlformats-officedocument.presentationml.slide+xml"/>
  <Override PartName="/ppt/notesSlides/notesSlide4.xml" ContentType="application/vnd.openxmlformats-officedocument.presentationml.notesSlide+xml"/>
  <Override PartName="/ppt/notesSlides/notesSlide107.xml" ContentType="application/vnd.openxmlformats-officedocument.presentationml.notesSlide+xml"/>
  <Override PartName="/ppt/notesSlides/notesSlide154.xml" ContentType="application/vnd.openxmlformats-officedocument.presentationml.notesSlide+xml"/>
  <Override PartName="/ppt/slides/slide38.xml" ContentType="application/vnd.openxmlformats-officedocument.presentationml.slide+xml"/>
  <Override PartName="/ppt/slides/slide85.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180.xml" ContentType="application/vnd.openxmlformats-officedocument.presentationml.slide+xml"/>
  <Override PartName="/ppt/notesSlides/notesSlide87.xml" ContentType="application/vnd.openxmlformats-officedocument.presentationml.notesSlide+xml"/>
  <Override PartName="/ppt/notesSlides/notesSlide98.xml" ContentType="application/vnd.openxmlformats-officedocument.presentationml.notesSlide+xml"/>
  <Override PartName="/ppt/notesSlides/notesSlide132.xml" ContentType="application/vnd.openxmlformats-officedocument.presentationml.notesSlide+xml"/>
  <Override PartName="/ppt/notesSlides/notesSlide143.xml" ContentType="application/vnd.openxmlformats-officedocument.presentationml.notesSlide+xml"/>
  <Override PartName="/ppt/slides/slide27.xml" ContentType="application/vnd.openxmlformats-officedocument.presentationml.slide+xml"/>
  <Override PartName="/ppt/slides/slide74.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76.xml" ContentType="application/vnd.openxmlformats-officedocument.presentationml.notesSlide+xml"/>
  <Override PartName="/ppt/notesSlides/notesSlide121.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100.xml" ContentType="application/vnd.openxmlformats-officedocument.presentationml.slide+xml"/>
  <Override PartName="/ppt/notesSlides/notesSlide18.xml" ContentType="application/vnd.openxmlformats-officedocument.presentationml.notesSlide+xml"/>
  <Override PartName="/ppt/notesSlides/notesSlide65.xml" ContentType="application/vnd.openxmlformats-officedocument.presentationml.notesSlide+xml"/>
  <Override PartName="/ppt/notesSlides/notesSlide110.xml" ContentType="application/vnd.openxmlformats-officedocument.presentationml.notesSlide+xml"/>
  <Override PartName="/ppt/slides/slide41.xml" ContentType="application/vnd.openxmlformats-officedocument.presentationml.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90.xml" ContentType="application/vnd.openxmlformats-officedocument.presentationml.notesSlide+xml"/>
  <Override PartName="/ppt/slides/slide30.xml" ContentType="application/vnd.openxmlformats-officedocument.presentationml.slide+xml"/>
  <Override PartName="/ppt/slides/slide149.xml" ContentType="application/vnd.openxmlformats-officedocument.presentationml.slide+xml"/>
  <Override PartName="/ppt/notesSlides/notesSlide32.xml" ContentType="application/vnd.openxmlformats-officedocument.presentationml.notesSlide+xml"/>
  <Override PartName="/ppt/slides/slide138.xml" ContentType="application/vnd.openxmlformats-officedocument.presentationml.slide+xml"/>
  <Override PartName="/ppt/slides/slide185.xml" ContentType="application/vnd.openxmlformats-officedocument.presentationml.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48.xml" ContentType="application/vnd.openxmlformats-officedocument.presentationml.notesSlide+xml"/>
  <Override PartName="/ppt/notesSlides/notesSlide159.xml" ContentType="application/vnd.openxmlformats-officedocument.presentationml.notesSlide+xml"/>
  <Override PartName="/ppt/slides/slide79.xml" ContentType="application/vnd.openxmlformats-officedocument.presentationml.slide+xml"/>
  <Override PartName="/ppt/slides/slide127.xml" ContentType="application/vnd.openxmlformats-officedocument.presentationml.slide+xml"/>
  <Override PartName="/ppt/slides/slide174.xml" ContentType="application/vnd.openxmlformats-officedocument.presentationml.slide+xml"/>
  <Override PartName="/ppt/notesSlides/notesSlide10.xml" ContentType="application/vnd.openxmlformats-officedocument.presentationml.notesSlide+xml"/>
  <Override PartName="/ppt/notesSlides/notesSlide137.xml" ContentType="application/vnd.openxmlformats-officedocument.presentationml.notesSlide+xml"/>
  <Override PartName="/ppt/notesSlides/notesSlide184.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116.xml" ContentType="application/vnd.openxmlformats-officedocument.presentationml.slide+xml"/>
  <Override PartName="/ppt/slides/slide163.xml" ContentType="application/vnd.openxmlformats-officedocument.presentationml.slide+xml"/>
  <Override PartName="/ppt/slideLayouts/slideLayout9.xml" ContentType="application/vnd.openxmlformats-officedocument.presentationml.slideLayout+xml"/>
  <Override PartName="/ppt/notesSlides/notesSlide126.xml" ContentType="application/vnd.openxmlformats-officedocument.presentationml.notesSlide+xml"/>
  <Override PartName="/ppt/notesSlides/notesSlide173.xml" ContentType="application/vnd.openxmlformats-officedocument.presentationml.notesSlide+xml"/>
  <Override PartName="/ppt/slides/slide57.xml" ContentType="application/vnd.openxmlformats-officedocument.presentationml.slide+xml"/>
  <Override PartName="/ppt/slides/slide105.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notesSlides/notesSlide104.xml" ContentType="application/vnd.openxmlformats-officedocument.presentationml.notesSlide+xml"/>
  <Override PartName="/ppt/notesSlides/notesSlide115.xml" ContentType="application/vnd.openxmlformats-officedocument.presentationml.notesSlide+xml"/>
  <Override PartName="/ppt/notesSlides/notesSlide151.xml" ContentType="application/vnd.openxmlformats-officedocument.presentationml.notesSlide+xml"/>
  <Override PartName="/ppt/notesSlides/notesSlide162.xml" ContentType="application/vnd.openxmlformats-officedocument.presentationml.notesSlide+xml"/>
  <Override PartName="/ppt/slides/slide46.xml" ContentType="application/vnd.openxmlformats-officedocument.presentationml.slide+xml"/>
  <Override PartName="/ppt/slides/slide93.xml" ContentType="application/vnd.openxmlformats-officedocument.presentationml.slide+xml"/>
  <Override PartName="/ppt/slides/slide130.xml" ContentType="application/vnd.openxmlformats-officedocument.presentationml.slide+xml"/>
  <Override PartName="/ppt/notesSlides/notesSlide48.xml" ContentType="application/vnd.openxmlformats-officedocument.presentationml.notesSlide+xml"/>
  <Override PartName="/ppt/notesSlides/notesSlide95.xml" ContentType="application/vnd.openxmlformats-officedocument.presentationml.notesSlide+xml"/>
  <Override PartName="/ppt/notesSlides/notesSlide140.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notesSlides/notesSlide37.xml" ContentType="application/vnd.openxmlformats-officedocument.presentationml.notesSlide+xml"/>
  <Override PartName="/ppt/notesSlides/notesSlide84.xml" ContentType="application/vnd.openxmlformats-officedocument.presentationml.notesSlide+xml"/>
  <Override PartName="/ppt/slides/slide13.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168.xml" ContentType="application/vnd.openxmlformats-officedocument.presentationml.slide+xml"/>
  <Override PartName="/ppt/slides/slide179.xml" ContentType="application/vnd.openxmlformats-officedocument.presentationml.slide+xml"/>
  <Override PartName="/ppt/notesSlides/notesSlide51.xml" ContentType="application/vnd.openxmlformats-officedocument.presentationml.notesSlide+xml"/>
  <Override PartName="/ppt/notesSlides/notesSlide178.xml" ContentType="application/vnd.openxmlformats-officedocument.presentationml.notesSlide+xml"/>
  <Override PartName="/ppt/slides/slide157.xml" ContentType="application/vnd.openxmlformats-officedocument.presentationml.slide+xml"/>
  <Override PartName="/ppt/notesSlides/notesSlide40.xml" ContentType="application/vnd.openxmlformats-officedocument.presentationml.notesSlide+xml"/>
  <Override PartName="/ppt/notesSlides/notesSlide167.xml" ContentType="application/vnd.openxmlformats-officedocument.presentationml.notesSlide+xml"/>
  <Override PartName="/ppt/slides/slide98.xml" ContentType="application/vnd.openxmlformats-officedocument.presentationml.slide+xml"/>
  <Override PartName="/ppt/slides/slide146.xml" ContentType="application/vnd.openxmlformats-officedocument.presentationml.slide+xml"/>
  <Override PartName="/ppt/notesSlides/notesSlide6.xml" ContentType="application/vnd.openxmlformats-officedocument.presentationml.notesSlide+xml"/>
  <Override PartName="/ppt/notesSlides/notesSlide109.xml" ContentType="application/vnd.openxmlformats-officedocument.presentationml.notesSlide+xml"/>
  <Override PartName="/ppt/notesSlides/notesSlide156.xml" ContentType="application/vnd.openxmlformats-officedocument.presentationml.notesSlide+xml"/>
  <Override PartName="/ppt/slides/slide87.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71.xml" ContentType="application/vnd.openxmlformats-officedocument.presentationml.slide+xml"/>
  <Override PartName="/ppt/slides/slide182.xml" ContentType="application/vnd.openxmlformats-officedocument.presentationml.slide+xml"/>
  <Override PartName="/ppt/notesSlides/notesSlide89.xml" ContentType="application/vnd.openxmlformats-officedocument.presentationml.notesSlide+xml"/>
  <Override PartName="/ppt/notesSlides/notesSlide145.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Override PartName="/ppt/notesSlides/notesSlide78.xml" ContentType="application/vnd.openxmlformats-officedocument.presentationml.notesSlide+xml"/>
  <Override PartName="/ppt/notesSlides/notesSlide123.xml" ContentType="application/vnd.openxmlformats-officedocument.presentationml.notesSlide+xml"/>
  <Override PartName="/ppt/notesSlides/notesSlide134.xml" ContentType="application/vnd.openxmlformats-officedocument.presentationml.notesSlide+xml"/>
  <Override PartName="/ppt/notesSlides/notesSlide170.xml" ContentType="application/vnd.openxmlformats-officedocument.presentationml.notesSlide+xml"/>
  <Override PartName="/ppt/notesSlides/notesSlide181.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notesSlides/notesSlide67.xml" ContentType="application/vnd.openxmlformats-officedocument.presentationml.notesSlide+xml"/>
  <Override PartName="/ppt/notesSlides/notesSlide112.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92.xml" ContentType="application/vnd.openxmlformats-officedocument.presentationml.notesSlide+xml"/>
  <Override PartName="/ppt/notesSlides/notesSlide101.xml" ContentType="application/vnd.openxmlformats-officedocument.presentationml.notesSlide+xml"/>
  <Override PartName="/ppt/slides/slide32.xml" ContentType="application/vnd.openxmlformats-officedocument.presentationml.slide+xml"/>
  <Default Extension="fntdata" ContentType="application/x-fontdata"/>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notesSlides/notesSlide70.xml" ContentType="application/vnd.openxmlformats-officedocument.presentationml.notesSlide+xml"/>
  <Override PartName="/docProps/custom.xml" ContentType="application/vnd.openxmlformats-officedocument.custom-properties+xml"/>
  <Override PartName="/ppt/slides/slide129.xml" ContentType="application/vnd.openxmlformats-officedocument.presentationml.slide+xml"/>
  <Override PartName="/ppt/slides/slide176.xml" ContentType="application/vnd.openxmlformats-officedocument.presentationml.slide+xml"/>
  <Override PartName="/ppt/notesSlides/notesSlide12.xml" ContentType="application/vnd.openxmlformats-officedocument.presentationml.notesSlide+xml"/>
  <Override PartName="/ppt/notesSlides/notesSlide139.xml" ContentType="application/vnd.openxmlformats-officedocument.presentationml.notesSlide+xml"/>
  <Override PartName="/ppt/notesSlides/notesSlide186.xml" ContentType="application/vnd.openxmlformats-officedocument.presentationml.notesSlide+xml"/>
  <Override PartName="/ppt/slides/slide118.xml" ContentType="application/vnd.openxmlformats-officedocument.presentationml.slide+xml"/>
  <Override PartName="/ppt/slides/slide165.xml" ContentType="application/vnd.openxmlformats-officedocument.presentationml.slide+xml"/>
  <Override PartName="/ppt/notesSlides/notesSlide128.xml" ContentType="application/vnd.openxmlformats-officedocument.presentationml.notesSlide+xml"/>
  <Override PartName="/ppt/notesSlides/notesSlide175.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viewProps.xml" ContentType="application/vnd.openxmlformats-officedocument.presentationml.viewProps+xml"/>
  <Override PartName="/ppt/notesSlides/notesSlide106.xml" ContentType="application/vnd.openxmlformats-officedocument.presentationml.notesSlide+xml"/>
  <Override PartName="/ppt/notesSlides/notesSlide117.xml" ContentType="application/vnd.openxmlformats-officedocument.presentationml.notesSlide+xml"/>
  <Override PartName="/ppt/notesSlides/notesSlide153.xml" ContentType="application/vnd.openxmlformats-officedocument.presentationml.notesSlide+xml"/>
  <Override PartName="/ppt/notesSlides/notesSlide164.xml" ContentType="application/vnd.openxmlformats-officedocument.presentationml.notesSlide+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Override PartName="/ppt/notesSlides/notesSlide3.xml" ContentType="application/vnd.openxmlformats-officedocument.presentationml.notesSlide+xml"/>
  <Override PartName="/ppt/notesSlides/notesSlide97.xml" ContentType="application/vnd.openxmlformats-officedocument.presentationml.notesSlide+xml"/>
  <Override PartName="/ppt/notesSlides/notesSlide142.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Override PartName="/ppt/notesSlides/notesSlide86.xml" ContentType="application/vnd.openxmlformats-officedocument.presentationml.notesSlide+xml"/>
  <Override PartName="/ppt/notesSlides/notesSlide131.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notesSlides/notesSlide120.xml" ContentType="application/vnd.openxmlformats-officedocument.presentationml.notesSlide+xml"/>
  <Override PartName="/ppt/slides/slide51.xml" ContentType="application/vnd.openxmlformats-officedocument.presentationml.slide+xml"/>
  <Override PartName="/ppt/notesSlides/notesSlide53.xml" ContentType="application/vnd.openxmlformats-officedocument.presentationml.notesSlide+xml"/>
  <Override PartName="/ppt/slides/slide40.xml" ContentType="application/vnd.openxmlformats-officedocument.presentationml.slide+xml"/>
  <Override PartName="/ppt/slides/slide159.xml" ContentType="application/vnd.openxmlformats-officedocument.presentationml.slide+xml"/>
  <Override PartName="/ppt/notesSlides/notesSlide42.xml" ContentType="application/vnd.openxmlformats-officedocument.presentationml.notesSlide+xml"/>
  <Override PartName="/ppt/notesSlides/notesSlide169.xml" ContentType="application/vnd.openxmlformats-officedocument.presentationml.notesSlide+xml"/>
  <Override PartName="/ppt/slides/slide148.xml" ContentType="application/vnd.openxmlformats-officedocument.presentationml.slide+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Default Extension="gif" ContentType="image/gif"/>
  <Override PartName="/ppt/notesSlides/notesSlide158.xml" ContentType="application/vnd.openxmlformats-officedocument.presentationml.notesSlide+xml"/>
  <Override PartName="/ppt/slides/slide89.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73.xml" ContentType="application/vnd.openxmlformats-officedocument.presentationml.slide+xml"/>
  <Override PartName="/ppt/slides/slide184.xml" ContentType="application/vnd.openxmlformats-officedocument.presentationml.slide+xml"/>
  <Override PartName="/ppt/notesSlides/notesSlide147.xml" ContentType="application/vnd.openxmlformats-officedocument.presentationml.notesSlide+xml"/>
  <Override PartName="/ppt/slides/slide78.xml" ContentType="application/vnd.openxmlformats-officedocument.presentationml.slide+xml"/>
  <Override PartName="/ppt/slides/slide115.xml" ContentType="application/vnd.openxmlformats-officedocument.presentationml.slide+xml"/>
  <Override PartName="/ppt/slides/slide162.xml" ContentType="application/vnd.openxmlformats-officedocument.presentationml.slide+xml"/>
  <Override PartName="/ppt/notesSlides/notesSlide125.xml" ContentType="application/vnd.openxmlformats-officedocument.presentationml.notesSlide+xml"/>
  <Override PartName="/ppt/notesSlides/notesSlide136.xml" ContentType="application/vnd.openxmlformats-officedocument.presentationml.notesSlide+xml"/>
  <Override PartName="/ppt/notesSlides/notesSlide172.xml" ContentType="application/vnd.openxmlformats-officedocument.presentationml.notesSlide+xml"/>
  <Override PartName="/ppt/notesSlides/notesSlide183.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s/slide151.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notesSlides/notesSlide114.xml" ContentType="application/vnd.openxmlformats-officedocument.presentationml.notesSlide+xml"/>
  <Override PartName="/ppt/notesSlides/notesSlide161.xml" ContentType="application/vnd.openxmlformats-officedocument.presentationml.notesSlide+xml"/>
  <Override PartName="/ppt/metadata" ContentType="application/binary"/>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slides/slide140.xml" ContentType="application/vnd.openxmlformats-officedocument.presentationml.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94.xml" ContentType="application/vnd.openxmlformats-officedocument.presentationml.notesSlide+xml"/>
  <Override PartName="/ppt/notesSlides/notesSlide103.xml" ContentType="application/vnd.openxmlformats-officedocument.presentationml.notesSlide+xml"/>
  <Override PartName="/ppt/notesSlides/notesSlide150.xml" ContentType="application/vnd.openxmlformats-officedocument.presentationml.notesSlide+xml"/>
  <Override PartName="/ppt/slides/slide34.xml" ContentType="application/vnd.openxmlformats-officedocument.presentationml.slide+xml"/>
  <Override PartName="/ppt/slides/slide81.xml" ContentType="application/vnd.openxmlformats-officedocument.presentationml.slide+xml"/>
  <Override PartName="/ppt/notesSlides/notesSlide36.xml" ContentType="application/vnd.openxmlformats-officedocument.presentationml.notesSlide+xml"/>
  <Override PartName="/ppt/notesSlides/notesSlide83.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178.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61.xml" ContentType="application/vnd.openxmlformats-officedocument.presentationml.notesSlide+xml"/>
  <Override PartName="/ppt/slides/slide167.xml" ContentType="application/vnd.openxmlformats-officedocument.presentationml.slide+xml"/>
  <Override PartName="/ppt/notesSlides/notesSlide50.xml" ContentType="application/vnd.openxmlformats-officedocument.presentationml.notesSlide+xml"/>
  <Override PartName="/ppt/notesSlides/notesSlide177.xml" ContentType="application/vnd.openxmlformats-officedocument.presentationml.notesSlide+xml"/>
  <Override PartName="/ppt/slides/slide109.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notesSlides/notesSlide108.xml" ContentType="application/vnd.openxmlformats-officedocument.presentationml.notesSlide+xml"/>
  <Override PartName="/ppt/notesSlides/notesSlide119.xml" ContentType="application/vnd.openxmlformats-officedocument.presentationml.notesSlide+xml"/>
  <Override PartName="/ppt/notesSlides/notesSlide155.xml" ContentType="application/vnd.openxmlformats-officedocument.presentationml.notesSlide+xml"/>
  <Override PartName="/ppt/notesSlides/notesSlide166.xml" ContentType="application/vnd.openxmlformats-officedocument.presentationml.notesSlide+xml"/>
  <Override PartName="/ppt/slides/slide97.xml" ContentType="application/vnd.openxmlformats-officedocument.presentationml.slide+xml"/>
  <Override PartName="/ppt/slides/slide134.xml" ContentType="application/vnd.openxmlformats-officedocument.presentationml.slide+xml"/>
  <Override PartName="/ppt/slides/slide181.xml" ContentType="application/vnd.openxmlformats-officedocument.presentationml.slide+xml"/>
  <Override PartName="/ppt/notesSlides/notesSlide5.xml" ContentType="application/vnd.openxmlformats-officedocument.presentationml.notesSlide+xml"/>
  <Override PartName="/ppt/notesSlides/notesSlide99.xml" ContentType="application/vnd.openxmlformats-officedocument.presentationml.notesSlide+xml"/>
  <Override PartName="/ppt/notesSlides/notesSlide144.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23.xml" ContentType="application/vnd.openxmlformats-officedocument.presentationml.slide+xml"/>
  <Override PartName="/ppt/slides/slide170.xml" ContentType="application/vnd.openxmlformats-officedocument.presentationml.slide+xml"/>
  <Override PartName="/ppt/notesSlides/notesSlide88.xml" ContentType="application/vnd.openxmlformats-officedocument.presentationml.notesSlide+xml"/>
  <Override PartName="/ppt/notesSlides/notesSlide133.xml" ContentType="application/vnd.openxmlformats-officedocument.presentationml.notesSlide+xml"/>
  <Override PartName="/ppt/notesSlides/notesSlide180.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64.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notesSlides/notesSlide122.xml" ContentType="application/vnd.openxmlformats-officedocument.presentationml.notesSlide+xml"/>
  <Override PartName="/ppt/slides/slide53.xml" ContentType="application/vnd.openxmlformats-officedocument.presentationml.slide+xml"/>
  <Default Extension="jpeg" ContentType="image/jpeg"/>
  <Override PartName="/ppt/notesSlides/notesSlide55.xml" ContentType="application/vnd.openxmlformats-officedocument.presentationml.notesSlide+xml"/>
  <Override PartName="/ppt/notesSlides/notesSlide100.xml" ContentType="application/vnd.openxmlformats-officedocument.presentationml.notesSlide+xml"/>
  <Override PartName="/ppt/notesSlides/notesSlide111.xml" ContentType="application/vnd.openxmlformats-officedocument.presentationml.notesSlide+xml"/>
  <Override PartName="/ppt/slides/slide31.xml" ContentType="application/vnd.openxmlformats-officedocument.presentationml.slide+xml"/>
  <Override PartName="/ppt/slides/slide42.xml" ContentType="application/vnd.openxmlformats-officedocument.presentationml.slide+xml"/>
  <Override PartName="/ppt/notesSlides/notesSlide44.xml" ContentType="application/vnd.openxmlformats-officedocument.presentationml.notesSlide+xml"/>
  <Override PartName="/ppt/notesSlides/notesSlide91.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80.xml" ContentType="application/vnd.openxmlformats-officedocument.presentationml.notesSlide+xml"/>
  <Override PartName="/ppt/slides/slide139.xml" ContentType="application/vnd.openxmlformats-officedocument.presentationml.slide+xml"/>
  <Override PartName="/ppt/slides/slide186.xml" ContentType="application/vnd.openxmlformats-officedocument.presentationml.slide+xml"/>
  <Override PartName="/ppt/notesSlides/notesSlide11.xml" ContentType="application/vnd.openxmlformats-officedocument.presentationml.notesSlide+xml"/>
  <Override PartName="/ppt/notesSlides/notesSlide149.xml" ContentType="application/vnd.openxmlformats-officedocument.presentationml.notesSlide+xml"/>
  <Override PartName="/ppt/slides/slide117.xml" ContentType="application/vnd.openxmlformats-officedocument.presentationml.slide+xml"/>
  <Override PartName="/ppt/slides/slide128.xml" ContentType="application/vnd.openxmlformats-officedocument.presentationml.slide+xml"/>
  <Override PartName="/ppt/slides/slide164.xml" ContentType="application/vnd.openxmlformats-officedocument.presentationml.slide+xml"/>
  <Override PartName="/ppt/slides/slide175.xml" ContentType="application/vnd.openxmlformats-officedocument.presentationml.slide+xml"/>
  <Override PartName="/ppt/notesSlides/notesSlide127.xml" ContentType="application/vnd.openxmlformats-officedocument.presentationml.notesSlide+xml"/>
  <Override PartName="/ppt/notesSlides/notesSlide138.xml" ContentType="application/vnd.openxmlformats-officedocument.presentationml.notesSlide+xml"/>
  <Override PartName="/ppt/notesSlides/notesSlide174.xml" ContentType="application/vnd.openxmlformats-officedocument.presentationml.notesSlide+xml"/>
  <Override PartName="/ppt/notesSlides/notesSlide185.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106.xml" ContentType="application/vnd.openxmlformats-officedocument.presentationml.slide+xml"/>
  <Override PartName="/ppt/slides/slide153.xml" ContentType="application/vnd.openxmlformats-officedocument.presentationml.slide+xml"/>
  <Override PartName="/ppt/notesSlides/notesSlide116.xml" ContentType="application/vnd.openxmlformats-officedocument.presentationml.notesSlide+xml"/>
  <Override PartName="/ppt/notesSlides/notesSlide163.xml" ContentType="application/vnd.openxmlformats-officedocument.presentationml.notesSlide+xml"/>
  <Override PartName="/ppt/slides/slide58.xml" ContentType="application/vnd.openxmlformats-officedocument.presentationml.slide+xml"/>
  <Override PartName="/ppt/notesSlides/notesSlide2.xml" ContentType="application/vnd.openxmlformats-officedocument.presentationml.notesSlide+xml"/>
  <Override PartName="/ppt/notesSlides/notesSlide105.xml" ContentType="application/vnd.openxmlformats-officedocument.presentationml.notesSlide+xml"/>
  <Override PartName="/ppt/notesSlides/notesSlide15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31.xml" ContentType="application/vnd.openxmlformats-officedocument.presentationml.slide+xml"/>
  <Override PartName="/ppt/notesSlides/notesSlide49.xml" ContentType="application/vnd.openxmlformats-officedocument.presentationml.notesSlide+xml"/>
  <Override PartName="/ppt/notesSlides/notesSlide96.xml" ContentType="application/vnd.openxmlformats-officedocument.presentationml.notesSlide+xml"/>
  <Override PartName="/ppt/notesSlides/notesSlide130.xml" ContentType="application/vnd.openxmlformats-officedocument.presentationml.notesSlide+xml"/>
  <Override PartName="/ppt/notesSlides/notesSlide27.xml" ContentType="application/vnd.openxmlformats-officedocument.presentationml.notesSlide+xml"/>
  <Override PartName="/ppt/notesSlides/notesSlide74.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8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 id="348" r:id="rId94"/>
    <p:sldId id="349" r:id="rId95"/>
    <p:sldId id="350" r:id="rId96"/>
    <p:sldId id="351" r:id="rId97"/>
    <p:sldId id="352" r:id="rId98"/>
    <p:sldId id="353" r:id="rId99"/>
    <p:sldId id="354" r:id="rId100"/>
    <p:sldId id="355" r:id="rId101"/>
    <p:sldId id="356" r:id="rId102"/>
    <p:sldId id="357" r:id="rId103"/>
    <p:sldId id="358" r:id="rId104"/>
    <p:sldId id="359" r:id="rId105"/>
    <p:sldId id="360" r:id="rId106"/>
    <p:sldId id="361" r:id="rId107"/>
    <p:sldId id="362" r:id="rId108"/>
    <p:sldId id="363" r:id="rId109"/>
    <p:sldId id="364" r:id="rId110"/>
    <p:sldId id="365" r:id="rId111"/>
    <p:sldId id="366" r:id="rId112"/>
    <p:sldId id="367" r:id="rId113"/>
    <p:sldId id="368" r:id="rId114"/>
    <p:sldId id="369" r:id="rId115"/>
    <p:sldId id="370" r:id="rId116"/>
    <p:sldId id="371" r:id="rId117"/>
    <p:sldId id="372" r:id="rId118"/>
    <p:sldId id="373" r:id="rId119"/>
    <p:sldId id="374" r:id="rId120"/>
    <p:sldId id="375" r:id="rId121"/>
    <p:sldId id="376" r:id="rId122"/>
    <p:sldId id="377" r:id="rId123"/>
    <p:sldId id="378" r:id="rId124"/>
    <p:sldId id="379" r:id="rId125"/>
    <p:sldId id="380" r:id="rId126"/>
    <p:sldId id="381" r:id="rId127"/>
    <p:sldId id="382" r:id="rId128"/>
    <p:sldId id="383" r:id="rId129"/>
    <p:sldId id="384" r:id="rId130"/>
    <p:sldId id="385" r:id="rId131"/>
    <p:sldId id="386" r:id="rId132"/>
    <p:sldId id="387" r:id="rId133"/>
    <p:sldId id="388" r:id="rId134"/>
    <p:sldId id="389" r:id="rId135"/>
    <p:sldId id="390" r:id="rId136"/>
    <p:sldId id="391" r:id="rId137"/>
    <p:sldId id="392" r:id="rId138"/>
    <p:sldId id="393" r:id="rId139"/>
    <p:sldId id="394" r:id="rId140"/>
    <p:sldId id="395" r:id="rId141"/>
    <p:sldId id="396" r:id="rId142"/>
    <p:sldId id="397" r:id="rId143"/>
    <p:sldId id="398" r:id="rId144"/>
    <p:sldId id="399" r:id="rId145"/>
    <p:sldId id="400" r:id="rId146"/>
    <p:sldId id="401" r:id="rId147"/>
    <p:sldId id="402" r:id="rId148"/>
    <p:sldId id="403" r:id="rId149"/>
    <p:sldId id="404" r:id="rId150"/>
    <p:sldId id="405" r:id="rId151"/>
    <p:sldId id="406" r:id="rId152"/>
    <p:sldId id="407" r:id="rId153"/>
    <p:sldId id="408" r:id="rId154"/>
    <p:sldId id="409" r:id="rId155"/>
    <p:sldId id="410" r:id="rId156"/>
    <p:sldId id="411" r:id="rId157"/>
    <p:sldId id="412" r:id="rId158"/>
    <p:sldId id="413" r:id="rId159"/>
    <p:sldId id="414" r:id="rId160"/>
    <p:sldId id="415" r:id="rId161"/>
    <p:sldId id="416" r:id="rId162"/>
    <p:sldId id="417" r:id="rId163"/>
    <p:sldId id="418" r:id="rId164"/>
    <p:sldId id="419" r:id="rId165"/>
    <p:sldId id="420" r:id="rId166"/>
    <p:sldId id="421" r:id="rId167"/>
    <p:sldId id="422" r:id="rId168"/>
    <p:sldId id="423" r:id="rId169"/>
    <p:sldId id="424" r:id="rId170"/>
    <p:sldId id="425" r:id="rId171"/>
    <p:sldId id="426" r:id="rId172"/>
    <p:sldId id="427" r:id="rId173"/>
    <p:sldId id="428" r:id="rId174"/>
    <p:sldId id="429" r:id="rId175"/>
    <p:sldId id="430" r:id="rId176"/>
    <p:sldId id="431" r:id="rId177"/>
    <p:sldId id="432" r:id="rId178"/>
    <p:sldId id="433" r:id="rId179"/>
    <p:sldId id="434" r:id="rId180"/>
    <p:sldId id="435" r:id="rId181"/>
    <p:sldId id="436" r:id="rId182"/>
    <p:sldId id="437" r:id="rId183"/>
    <p:sldId id="438" r:id="rId184"/>
    <p:sldId id="439" r:id="rId185"/>
    <p:sldId id="440" r:id="rId186"/>
    <p:sldId id="441" r:id="rId187"/>
  </p:sldIdLst>
  <p:sldSz cx="9144000" cy="6858000" type="screen4x3"/>
  <p:notesSz cx="9144000" cy="6858000"/>
  <p:embeddedFontLst>
    <p:embeddedFont>
      <p:font typeface="Georgia" pitchFamily="18" charset="0"/>
      <p:regular r:id="rId189"/>
      <p:bold r:id="rId190"/>
      <p:italic r:id="rId191"/>
      <p:boldItalic r:id="rId192"/>
    </p:embeddedFont>
    <p:embeddedFont>
      <p:font typeface="Constantia" pitchFamily="18" charset="0"/>
      <p:regular r:id="rId193"/>
      <p:bold r:id="rId194"/>
      <p:italic r:id="rId195"/>
      <p:boldItalic r:id="rId196"/>
    </p:embeddedFont>
    <p:embeddedFont>
      <p:font typeface="Calibri" pitchFamily="34" charset="0"/>
      <p:regular r:id="rId197"/>
      <p:bold r:id="rId198"/>
      <p:italic r:id="rId199"/>
      <p:boldItalic r:id="rId200"/>
    </p:embeddedFont>
    <p:embeddedFont>
      <p:font typeface="Overlock" charset="0"/>
      <p:regular r:id="rId201"/>
      <p:bold r:id="rId202"/>
      <p:italic r:id="rId203"/>
      <p:boldItalic r:id="rId20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2880">
          <p15:clr>
            <a:srgbClr val="A4A3A4"/>
          </p15:clr>
        </p15:guide>
        <p15:guide id="2" pos="216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05" roundtripDataSignature="AMtx7mg6bYJQpLZSvmw0VtIjpvuZzKzToA=="/>
    </p:ext>
  </p:ex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varScale="1">
        <p:scale>
          <a:sx n="68" d="100"/>
          <a:sy n="68" d="100"/>
        </p:scale>
        <p:origin x="-1446" y="-96"/>
      </p:cViewPr>
      <p:guideLst>
        <p:guide orient="horz" pos="2880"/>
        <p:guide pos="216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font" Target="fonts/font3.fntdata"/><Relationship Id="rId205" Type="http://customschemas.google.com/relationships/presentationmetadata" Target="metadata"/><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slide" Target="slides/slide180.xml"/><Relationship Id="rId186" Type="http://schemas.openxmlformats.org/officeDocument/2006/relationships/slide" Target="slides/slide185.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92" Type="http://schemas.openxmlformats.org/officeDocument/2006/relationships/font" Target="fonts/font4.fntdata"/><Relationship Id="rId197" Type="http://schemas.openxmlformats.org/officeDocument/2006/relationships/font" Target="fonts/font9.fntdata"/><Relationship Id="rId206" Type="http://schemas.openxmlformats.org/officeDocument/2006/relationships/presProps" Target="presProps.xml"/><Relationship Id="rId201" Type="http://schemas.openxmlformats.org/officeDocument/2006/relationships/font" Target="fonts/font13.fntdata"/><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font" Target="fonts/font10.fntdata"/><Relationship Id="rId172" Type="http://schemas.openxmlformats.org/officeDocument/2006/relationships/slide" Target="slides/slide171.xml"/><Relationship Id="rId193" Type="http://schemas.openxmlformats.org/officeDocument/2006/relationships/font" Target="fonts/font5.fntdata"/><Relationship Id="rId202" Type="http://schemas.openxmlformats.org/officeDocument/2006/relationships/font" Target="fonts/font14.fntdata"/><Relationship Id="rId207" Type="http://schemas.openxmlformats.org/officeDocument/2006/relationships/viewProps" Target="view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font" Target="fonts/font6.fntdata"/><Relationship Id="rId199" Type="http://schemas.openxmlformats.org/officeDocument/2006/relationships/font" Target="fonts/font11.fntdata"/><Relationship Id="rId203" Type="http://schemas.openxmlformats.org/officeDocument/2006/relationships/font" Target="fonts/font15.fntdata"/><Relationship Id="rId208"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font" Target="fonts/font1.fntdata"/><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font" Target="fonts/font7.fntdata"/><Relationship Id="rId209" Type="http://schemas.openxmlformats.org/officeDocument/2006/relationships/tableStyles" Target="tableStyles.xml"/><Relationship Id="rId190" Type="http://schemas.openxmlformats.org/officeDocument/2006/relationships/font" Target="fonts/font2.fntdata"/><Relationship Id="rId204" Type="http://schemas.openxmlformats.org/officeDocument/2006/relationships/font" Target="fonts/font16.fntdata"/><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font" Target="fonts/font8.fntdata"/><Relationship Id="rId200"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6513513"/>
            <a:ext cx="3962400" cy="3429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5180013" y="6513513"/>
            <a:ext cx="3962400" cy="3429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lnSpc>
                  <a:spcPct val="100000"/>
                </a:lnSpc>
                <a:spcBef>
                  <a:spcPts val="0"/>
                </a:spcBef>
                <a:spcAft>
                  <a:spcPts val="0"/>
                </a:spcAft>
                <a:buClr>
                  <a:srgbClr val="000000"/>
                </a:buClr>
                <a:buSzPts val="1200"/>
                <a:buFont typeface="Arial"/>
                <a:buNone/>
              </a:p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4" name="Google Shape;164;p1: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1: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6" name="Google Shape;226;p11: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6"/>
        <p:cNvGrpSpPr/>
        <p:nvPr/>
      </p:nvGrpSpPr>
      <p:grpSpPr>
        <a:xfrm>
          <a:off x="0" y="0"/>
          <a:ext cx="0" cy="0"/>
          <a:chOff x="0" y="0"/>
          <a:chExt cx="0" cy="0"/>
        </a:xfrm>
      </p:grpSpPr>
      <p:sp>
        <p:nvSpPr>
          <p:cNvPr id="787" name="Google Shape;787;p100: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88" name="Google Shape;788;p100: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3"/>
        <p:cNvGrpSpPr/>
        <p:nvPr/>
      </p:nvGrpSpPr>
      <p:grpSpPr>
        <a:xfrm>
          <a:off x="0" y="0"/>
          <a:ext cx="0" cy="0"/>
          <a:chOff x="0" y="0"/>
          <a:chExt cx="0" cy="0"/>
        </a:xfrm>
      </p:grpSpPr>
      <p:sp>
        <p:nvSpPr>
          <p:cNvPr id="794" name="Google Shape;794;p101: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95" name="Google Shape;795;p101: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9"/>
        <p:cNvGrpSpPr/>
        <p:nvPr/>
      </p:nvGrpSpPr>
      <p:grpSpPr>
        <a:xfrm>
          <a:off x="0" y="0"/>
          <a:ext cx="0" cy="0"/>
          <a:chOff x="0" y="0"/>
          <a:chExt cx="0" cy="0"/>
        </a:xfrm>
      </p:grpSpPr>
      <p:sp>
        <p:nvSpPr>
          <p:cNvPr id="800" name="Google Shape;800;p102: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01" name="Google Shape;801;p102: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5"/>
        <p:cNvGrpSpPr/>
        <p:nvPr/>
      </p:nvGrpSpPr>
      <p:grpSpPr>
        <a:xfrm>
          <a:off x="0" y="0"/>
          <a:ext cx="0" cy="0"/>
          <a:chOff x="0" y="0"/>
          <a:chExt cx="0" cy="0"/>
        </a:xfrm>
      </p:grpSpPr>
      <p:sp>
        <p:nvSpPr>
          <p:cNvPr id="806" name="Google Shape;806;p103: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07" name="Google Shape;807;p103: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1"/>
        <p:cNvGrpSpPr/>
        <p:nvPr/>
      </p:nvGrpSpPr>
      <p:grpSpPr>
        <a:xfrm>
          <a:off x="0" y="0"/>
          <a:ext cx="0" cy="0"/>
          <a:chOff x="0" y="0"/>
          <a:chExt cx="0" cy="0"/>
        </a:xfrm>
      </p:grpSpPr>
      <p:sp>
        <p:nvSpPr>
          <p:cNvPr id="812" name="Google Shape;812;p104: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13" name="Google Shape;813;p104: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7"/>
        <p:cNvGrpSpPr/>
        <p:nvPr/>
      </p:nvGrpSpPr>
      <p:grpSpPr>
        <a:xfrm>
          <a:off x="0" y="0"/>
          <a:ext cx="0" cy="0"/>
          <a:chOff x="0" y="0"/>
          <a:chExt cx="0" cy="0"/>
        </a:xfrm>
      </p:grpSpPr>
      <p:sp>
        <p:nvSpPr>
          <p:cNvPr id="818" name="Google Shape;818;p105: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19" name="Google Shape;819;p105: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4"/>
        <p:cNvGrpSpPr/>
        <p:nvPr/>
      </p:nvGrpSpPr>
      <p:grpSpPr>
        <a:xfrm>
          <a:off x="0" y="0"/>
          <a:ext cx="0" cy="0"/>
          <a:chOff x="0" y="0"/>
          <a:chExt cx="0" cy="0"/>
        </a:xfrm>
      </p:grpSpPr>
      <p:sp>
        <p:nvSpPr>
          <p:cNvPr id="825" name="Google Shape;825;p106: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26" name="Google Shape;826;p106: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1"/>
        <p:cNvGrpSpPr/>
        <p:nvPr/>
      </p:nvGrpSpPr>
      <p:grpSpPr>
        <a:xfrm>
          <a:off x="0" y="0"/>
          <a:ext cx="0" cy="0"/>
          <a:chOff x="0" y="0"/>
          <a:chExt cx="0" cy="0"/>
        </a:xfrm>
      </p:grpSpPr>
      <p:sp>
        <p:nvSpPr>
          <p:cNvPr id="832" name="Google Shape;832;p107: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33" name="Google Shape;833;p107: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7"/>
        <p:cNvGrpSpPr/>
        <p:nvPr/>
      </p:nvGrpSpPr>
      <p:grpSpPr>
        <a:xfrm>
          <a:off x="0" y="0"/>
          <a:ext cx="0" cy="0"/>
          <a:chOff x="0" y="0"/>
          <a:chExt cx="0" cy="0"/>
        </a:xfrm>
      </p:grpSpPr>
      <p:sp>
        <p:nvSpPr>
          <p:cNvPr id="838" name="Google Shape;838;p108: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39" name="Google Shape;839;p108: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3"/>
        <p:cNvGrpSpPr/>
        <p:nvPr/>
      </p:nvGrpSpPr>
      <p:grpSpPr>
        <a:xfrm>
          <a:off x="0" y="0"/>
          <a:ext cx="0" cy="0"/>
          <a:chOff x="0" y="0"/>
          <a:chExt cx="0" cy="0"/>
        </a:xfrm>
      </p:grpSpPr>
      <p:sp>
        <p:nvSpPr>
          <p:cNvPr id="844" name="Google Shape;844;p109: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45" name="Google Shape;845;p109: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12: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2" name="Google Shape;232;p12: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0"/>
        <p:cNvGrpSpPr/>
        <p:nvPr/>
      </p:nvGrpSpPr>
      <p:grpSpPr>
        <a:xfrm>
          <a:off x="0" y="0"/>
          <a:ext cx="0" cy="0"/>
          <a:chOff x="0" y="0"/>
          <a:chExt cx="0" cy="0"/>
        </a:xfrm>
      </p:grpSpPr>
      <p:sp>
        <p:nvSpPr>
          <p:cNvPr id="851" name="Google Shape;851;p110: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52" name="Google Shape;852;p110: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8"/>
        <p:cNvGrpSpPr/>
        <p:nvPr/>
      </p:nvGrpSpPr>
      <p:grpSpPr>
        <a:xfrm>
          <a:off x="0" y="0"/>
          <a:ext cx="0" cy="0"/>
          <a:chOff x="0" y="0"/>
          <a:chExt cx="0" cy="0"/>
        </a:xfrm>
      </p:grpSpPr>
      <p:sp>
        <p:nvSpPr>
          <p:cNvPr id="859" name="Google Shape;859;p111: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60" name="Google Shape;860;p111: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4"/>
        <p:cNvGrpSpPr/>
        <p:nvPr/>
      </p:nvGrpSpPr>
      <p:grpSpPr>
        <a:xfrm>
          <a:off x="0" y="0"/>
          <a:ext cx="0" cy="0"/>
          <a:chOff x="0" y="0"/>
          <a:chExt cx="0" cy="0"/>
        </a:xfrm>
      </p:grpSpPr>
      <p:sp>
        <p:nvSpPr>
          <p:cNvPr id="865" name="Google Shape;865;p112: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66" name="Google Shape;866;p112: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2"/>
        <p:cNvGrpSpPr/>
        <p:nvPr/>
      </p:nvGrpSpPr>
      <p:grpSpPr>
        <a:xfrm>
          <a:off x="0" y="0"/>
          <a:ext cx="0" cy="0"/>
          <a:chOff x="0" y="0"/>
          <a:chExt cx="0" cy="0"/>
        </a:xfrm>
      </p:grpSpPr>
      <p:sp>
        <p:nvSpPr>
          <p:cNvPr id="873" name="Google Shape;873;p113: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74" name="Google Shape;874;p113: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8"/>
        <p:cNvGrpSpPr/>
        <p:nvPr/>
      </p:nvGrpSpPr>
      <p:grpSpPr>
        <a:xfrm>
          <a:off x="0" y="0"/>
          <a:ext cx="0" cy="0"/>
          <a:chOff x="0" y="0"/>
          <a:chExt cx="0" cy="0"/>
        </a:xfrm>
      </p:grpSpPr>
      <p:sp>
        <p:nvSpPr>
          <p:cNvPr id="879" name="Google Shape;879;p114: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80" name="Google Shape;880;p114: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5"/>
        <p:cNvGrpSpPr/>
        <p:nvPr/>
      </p:nvGrpSpPr>
      <p:grpSpPr>
        <a:xfrm>
          <a:off x="0" y="0"/>
          <a:ext cx="0" cy="0"/>
          <a:chOff x="0" y="0"/>
          <a:chExt cx="0" cy="0"/>
        </a:xfrm>
      </p:grpSpPr>
      <p:sp>
        <p:nvSpPr>
          <p:cNvPr id="886" name="Google Shape;886;p115: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87" name="Google Shape;887;p115: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6"/>
        <p:cNvGrpSpPr/>
        <p:nvPr/>
      </p:nvGrpSpPr>
      <p:grpSpPr>
        <a:xfrm>
          <a:off x="0" y="0"/>
          <a:ext cx="0" cy="0"/>
          <a:chOff x="0" y="0"/>
          <a:chExt cx="0" cy="0"/>
        </a:xfrm>
      </p:grpSpPr>
      <p:sp>
        <p:nvSpPr>
          <p:cNvPr id="897" name="Google Shape;897;p116: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98" name="Google Shape;898;p116: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4"/>
        <p:cNvGrpSpPr/>
        <p:nvPr/>
      </p:nvGrpSpPr>
      <p:grpSpPr>
        <a:xfrm>
          <a:off x="0" y="0"/>
          <a:ext cx="0" cy="0"/>
          <a:chOff x="0" y="0"/>
          <a:chExt cx="0" cy="0"/>
        </a:xfrm>
      </p:grpSpPr>
      <p:sp>
        <p:nvSpPr>
          <p:cNvPr id="905" name="Google Shape;905;p117: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06" name="Google Shape;906;p117: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1"/>
        <p:cNvGrpSpPr/>
        <p:nvPr/>
      </p:nvGrpSpPr>
      <p:grpSpPr>
        <a:xfrm>
          <a:off x="0" y="0"/>
          <a:ext cx="0" cy="0"/>
          <a:chOff x="0" y="0"/>
          <a:chExt cx="0" cy="0"/>
        </a:xfrm>
      </p:grpSpPr>
      <p:sp>
        <p:nvSpPr>
          <p:cNvPr id="912" name="Google Shape;912;p118: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13" name="Google Shape;913;p118: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7"/>
        <p:cNvGrpSpPr/>
        <p:nvPr/>
      </p:nvGrpSpPr>
      <p:grpSpPr>
        <a:xfrm>
          <a:off x="0" y="0"/>
          <a:ext cx="0" cy="0"/>
          <a:chOff x="0" y="0"/>
          <a:chExt cx="0" cy="0"/>
        </a:xfrm>
      </p:grpSpPr>
      <p:sp>
        <p:nvSpPr>
          <p:cNvPr id="918" name="Google Shape;918;p119: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19" name="Google Shape;919;p119: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3: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8" name="Google Shape;238;p13: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3"/>
        <p:cNvGrpSpPr/>
        <p:nvPr/>
      </p:nvGrpSpPr>
      <p:grpSpPr>
        <a:xfrm>
          <a:off x="0" y="0"/>
          <a:ext cx="0" cy="0"/>
          <a:chOff x="0" y="0"/>
          <a:chExt cx="0" cy="0"/>
        </a:xfrm>
      </p:grpSpPr>
      <p:sp>
        <p:nvSpPr>
          <p:cNvPr id="924" name="Google Shape;924;p120: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25" name="Google Shape;925;p120: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1"/>
        <p:cNvGrpSpPr/>
        <p:nvPr/>
      </p:nvGrpSpPr>
      <p:grpSpPr>
        <a:xfrm>
          <a:off x="0" y="0"/>
          <a:ext cx="0" cy="0"/>
          <a:chOff x="0" y="0"/>
          <a:chExt cx="0" cy="0"/>
        </a:xfrm>
      </p:grpSpPr>
      <p:sp>
        <p:nvSpPr>
          <p:cNvPr id="932" name="Google Shape;932;p121: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3" name="Google Shape;933;p121: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934" name="Google Shape;934;p121:notes"/>
          <p:cNvSpPr txBox="1">
            <a:spLocks noGrp="1"/>
          </p:cNvSpPr>
          <p:nvPr>
            <p:ph type="sldNum" idx="12"/>
          </p:nvPr>
        </p:nvSpPr>
        <p:spPr>
          <a:xfrm>
            <a:off x="5180013" y="6513513"/>
            <a:ext cx="3962400" cy="3429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121</a:t>
            </a:fld>
            <a:endParaRPr/>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1"/>
        <p:cNvGrpSpPr/>
        <p:nvPr/>
      </p:nvGrpSpPr>
      <p:grpSpPr>
        <a:xfrm>
          <a:off x="0" y="0"/>
          <a:ext cx="0" cy="0"/>
          <a:chOff x="0" y="0"/>
          <a:chExt cx="0" cy="0"/>
        </a:xfrm>
      </p:grpSpPr>
      <p:sp>
        <p:nvSpPr>
          <p:cNvPr id="942" name="Google Shape;942;p122: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43" name="Google Shape;943;p122: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7"/>
        <p:cNvGrpSpPr/>
        <p:nvPr/>
      </p:nvGrpSpPr>
      <p:grpSpPr>
        <a:xfrm>
          <a:off x="0" y="0"/>
          <a:ext cx="0" cy="0"/>
          <a:chOff x="0" y="0"/>
          <a:chExt cx="0" cy="0"/>
        </a:xfrm>
      </p:grpSpPr>
      <p:sp>
        <p:nvSpPr>
          <p:cNvPr id="948" name="Google Shape;948;p123: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49" name="Google Shape;949;p123: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4"/>
        <p:cNvGrpSpPr/>
        <p:nvPr/>
      </p:nvGrpSpPr>
      <p:grpSpPr>
        <a:xfrm>
          <a:off x="0" y="0"/>
          <a:ext cx="0" cy="0"/>
          <a:chOff x="0" y="0"/>
          <a:chExt cx="0" cy="0"/>
        </a:xfrm>
      </p:grpSpPr>
      <p:sp>
        <p:nvSpPr>
          <p:cNvPr id="955" name="Google Shape;955;p124: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56" name="Google Shape;956;p124: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1"/>
        <p:cNvGrpSpPr/>
        <p:nvPr/>
      </p:nvGrpSpPr>
      <p:grpSpPr>
        <a:xfrm>
          <a:off x="0" y="0"/>
          <a:ext cx="0" cy="0"/>
          <a:chOff x="0" y="0"/>
          <a:chExt cx="0" cy="0"/>
        </a:xfrm>
      </p:grpSpPr>
      <p:sp>
        <p:nvSpPr>
          <p:cNvPr id="962" name="Google Shape;962;p125: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3" name="Google Shape;963;p125: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964" name="Google Shape;964;p125:notes"/>
          <p:cNvSpPr txBox="1">
            <a:spLocks noGrp="1"/>
          </p:cNvSpPr>
          <p:nvPr>
            <p:ph type="sldNum" idx="12"/>
          </p:nvPr>
        </p:nvSpPr>
        <p:spPr>
          <a:xfrm>
            <a:off x="5180013" y="6513513"/>
            <a:ext cx="3962400" cy="3429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125</a:t>
            </a:fld>
            <a:endParaRPr/>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9"/>
        <p:cNvGrpSpPr/>
        <p:nvPr/>
      </p:nvGrpSpPr>
      <p:grpSpPr>
        <a:xfrm>
          <a:off x="0" y="0"/>
          <a:ext cx="0" cy="0"/>
          <a:chOff x="0" y="0"/>
          <a:chExt cx="0" cy="0"/>
        </a:xfrm>
      </p:grpSpPr>
      <p:sp>
        <p:nvSpPr>
          <p:cNvPr id="970" name="Google Shape;970;p126: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71" name="Google Shape;971;p126: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5"/>
        <p:cNvGrpSpPr/>
        <p:nvPr/>
      </p:nvGrpSpPr>
      <p:grpSpPr>
        <a:xfrm>
          <a:off x="0" y="0"/>
          <a:ext cx="0" cy="0"/>
          <a:chOff x="0" y="0"/>
          <a:chExt cx="0" cy="0"/>
        </a:xfrm>
      </p:grpSpPr>
      <p:sp>
        <p:nvSpPr>
          <p:cNvPr id="976" name="Google Shape;976;p127: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77" name="Google Shape;977;p127: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2"/>
        <p:cNvGrpSpPr/>
        <p:nvPr/>
      </p:nvGrpSpPr>
      <p:grpSpPr>
        <a:xfrm>
          <a:off x="0" y="0"/>
          <a:ext cx="0" cy="0"/>
          <a:chOff x="0" y="0"/>
          <a:chExt cx="0" cy="0"/>
        </a:xfrm>
      </p:grpSpPr>
      <p:sp>
        <p:nvSpPr>
          <p:cNvPr id="983" name="Google Shape;983;p128: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84" name="Google Shape;984;p128: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7"/>
        <p:cNvGrpSpPr/>
        <p:nvPr/>
      </p:nvGrpSpPr>
      <p:grpSpPr>
        <a:xfrm>
          <a:off x="0" y="0"/>
          <a:ext cx="0" cy="0"/>
          <a:chOff x="0" y="0"/>
          <a:chExt cx="0" cy="0"/>
        </a:xfrm>
      </p:grpSpPr>
      <p:sp>
        <p:nvSpPr>
          <p:cNvPr id="988" name="Google Shape;988;p129: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89" name="Google Shape;989;p129: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14: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4" name="Google Shape;244;p14: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3"/>
        <p:cNvGrpSpPr/>
        <p:nvPr/>
      </p:nvGrpSpPr>
      <p:grpSpPr>
        <a:xfrm>
          <a:off x="0" y="0"/>
          <a:ext cx="0" cy="0"/>
          <a:chOff x="0" y="0"/>
          <a:chExt cx="0" cy="0"/>
        </a:xfrm>
      </p:grpSpPr>
      <p:sp>
        <p:nvSpPr>
          <p:cNvPr id="994" name="Google Shape;994;p130: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95" name="Google Shape;995;p130: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9"/>
        <p:cNvGrpSpPr/>
        <p:nvPr/>
      </p:nvGrpSpPr>
      <p:grpSpPr>
        <a:xfrm>
          <a:off x="0" y="0"/>
          <a:ext cx="0" cy="0"/>
          <a:chOff x="0" y="0"/>
          <a:chExt cx="0" cy="0"/>
        </a:xfrm>
      </p:grpSpPr>
      <p:sp>
        <p:nvSpPr>
          <p:cNvPr id="1000" name="Google Shape;1000;p131: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01" name="Google Shape;1001;p131: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5"/>
        <p:cNvGrpSpPr/>
        <p:nvPr/>
      </p:nvGrpSpPr>
      <p:grpSpPr>
        <a:xfrm>
          <a:off x="0" y="0"/>
          <a:ext cx="0" cy="0"/>
          <a:chOff x="0" y="0"/>
          <a:chExt cx="0" cy="0"/>
        </a:xfrm>
      </p:grpSpPr>
      <p:sp>
        <p:nvSpPr>
          <p:cNvPr id="1006" name="Google Shape;1006;p132: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07" name="Google Shape;1007;p132: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1"/>
        <p:cNvGrpSpPr/>
        <p:nvPr/>
      </p:nvGrpSpPr>
      <p:grpSpPr>
        <a:xfrm>
          <a:off x="0" y="0"/>
          <a:ext cx="0" cy="0"/>
          <a:chOff x="0" y="0"/>
          <a:chExt cx="0" cy="0"/>
        </a:xfrm>
      </p:grpSpPr>
      <p:sp>
        <p:nvSpPr>
          <p:cNvPr id="1012" name="Google Shape;1012;p133: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13" name="Google Shape;1013;p133: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7"/>
        <p:cNvGrpSpPr/>
        <p:nvPr/>
      </p:nvGrpSpPr>
      <p:grpSpPr>
        <a:xfrm>
          <a:off x="0" y="0"/>
          <a:ext cx="0" cy="0"/>
          <a:chOff x="0" y="0"/>
          <a:chExt cx="0" cy="0"/>
        </a:xfrm>
      </p:grpSpPr>
      <p:sp>
        <p:nvSpPr>
          <p:cNvPr id="1018" name="Google Shape;1018;p134: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19" name="Google Shape;1019;p134: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3"/>
        <p:cNvGrpSpPr/>
        <p:nvPr/>
      </p:nvGrpSpPr>
      <p:grpSpPr>
        <a:xfrm>
          <a:off x="0" y="0"/>
          <a:ext cx="0" cy="0"/>
          <a:chOff x="0" y="0"/>
          <a:chExt cx="0" cy="0"/>
        </a:xfrm>
      </p:grpSpPr>
      <p:sp>
        <p:nvSpPr>
          <p:cNvPr id="1024" name="Google Shape;1024;p135: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25" name="Google Shape;1025;p135: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0"/>
        <p:cNvGrpSpPr/>
        <p:nvPr/>
      </p:nvGrpSpPr>
      <p:grpSpPr>
        <a:xfrm>
          <a:off x="0" y="0"/>
          <a:ext cx="0" cy="0"/>
          <a:chOff x="0" y="0"/>
          <a:chExt cx="0" cy="0"/>
        </a:xfrm>
      </p:grpSpPr>
      <p:sp>
        <p:nvSpPr>
          <p:cNvPr id="1031" name="Google Shape;1031;p136: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32" name="Google Shape;1032;p136: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5"/>
        <p:cNvGrpSpPr/>
        <p:nvPr/>
      </p:nvGrpSpPr>
      <p:grpSpPr>
        <a:xfrm>
          <a:off x="0" y="0"/>
          <a:ext cx="0" cy="0"/>
          <a:chOff x="0" y="0"/>
          <a:chExt cx="0" cy="0"/>
        </a:xfrm>
      </p:grpSpPr>
      <p:sp>
        <p:nvSpPr>
          <p:cNvPr id="1036" name="Google Shape;1036;p137: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37" name="Google Shape;1037;p137: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1"/>
        <p:cNvGrpSpPr/>
        <p:nvPr/>
      </p:nvGrpSpPr>
      <p:grpSpPr>
        <a:xfrm>
          <a:off x="0" y="0"/>
          <a:ext cx="0" cy="0"/>
          <a:chOff x="0" y="0"/>
          <a:chExt cx="0" cy="0"/>
        </a:xfrm>
      </p:grpSpPr>
      <p:sp>
        <p:nvSpPr>
          <p:cNvPr id="1042" name="Google Shape;1042;p138: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43" name="Google Shape;1043;p138: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6"/>
        <p:cNvGrpSpPr/>
        <p:nvPr/>
      </p:nvGrpSpPr>
      <p:grpSpPr>
        <a:xfrm>
          <a:off x="0" y="0"/>
          <a:ext cx="0" cy="0"/>
          <a:chOff x="0" y="0"/>
          <a:chExt cx="0" cy="0"/>
        </a:xfrm>
      </p:grpSpPr>
      <p:sp>
        <p:nvSpPr>
          <p:cNvPr id="1047" name="Google Shape;1047;p139: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48" name="Google Shape;1048;p139: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15: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0" name="Google Shape;250;p15: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2"/>
        <p:cNvGrpSpPr/>
        <p:nvPr/>
      </p:nvGrpSpPr>
      <p:grpSpPr>
        <a:xfrm>
          <a:off x="0" y="0"/>
          <a:ext cx="0" cy="0"/>
          <a:chOff x="0" y="0"/>
          <a:chExt cx="0" cy="0"/>
        </a:xfrm>
      </p:grpSpPr>
      <p:sp>
        <p:nvSpPr>
          <p:cNvPr id="1053" name="Google Shape;1053;p140: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54" name="Google Shape;1054;p140: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8"/>
        <p:cNvGrpSpPr/>
        <p:nvPr/>
      </p:nvGrpSpPr>
      <p:grpSpPr>
        <a:xfrm>
          <a:off x="0" y="0"/>
          <a:ext cx="0" cy="0"/>
          <a:chOff x="0" y="0"/>
          <a:chExt cx="0" cy="0"/>
        </a:xfrm>
      </p:grpSpPr>
      <p:sp>
        <p:nvSpPr>
          <p:cNvPr id="1059" name="Google Shape;1059;p141: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60" name="Google Shape;1060;p141: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4"/>
        <p:cNvGrpSpPr/>
        <p:nvPr/>
      </p:nvGrpSpPr>
      <p:grpSpPr>
        <a:xfrm>
          <a:off x="0" y="0"/>
          <a:ext cx="0" cy="0"/>
          <a:chOff x="0" y="0"/>
          <a:chExt cx="0" cy="0"/>
        </a:xfrm>
      </p:grpSpPr>
      <p:sp>
        <p:nvSpPr>
          <p:cNvPr id="1065" name="Google Shape;1065;p142: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66" name="Google Shape;1066;p142: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1"/>
        <p:cNvGrpSpPr/>
        <p:nvPr/>
      </p:nvGrpSpPr>
      <p:grpSpPr>
        <a:xfrm>
          <a:off x="0" y="0"/>
          <a:ext cx="0" cy="0"/>
          <a:chOff x="0" y="0"/>
          <a:chExt cx="0" cy="0"/>
        </a:xfrm>
      </p:grpSpPr>
      <p:sp>
        <p:nvSpPr>
          <p:cNvPr id="1072" name="Google Shape;1072;p143: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73" name="Google Shape;1073;p143: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8"/>
        <p:cNvGrpSpPr/>
        <p:nvPr/>
      </p:nvGrpSpPr>
      <p:grpSpPr>
        <a:xfrm>
          <a:off x="0" y="0"/>
          <a:ext cx="0" cy="0"/>
          <a:chOff x="0" y="0"/>
          <a:chExt cx="0" cy="0"/>
        </a:xfrm>
      </p:grpSpPr>
      <p:sp>
        <p:nvSpPr>
          <p:cNvPr id="1079" name="Google Shape;1079;p144: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80" name="Google Shape;1080;p144: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5"/>
        <p:cNvGrpSpPr/>
        <p:nvPr/>
      </p:nvGrpSpPr>
      <p:grpSpPr>
        <a:xfrm>
          <a:off x="0" y="0"/>
          <a:ext cx="0" cy="0"/>
          <a:chOff x="0" y="0"/>
          <a:chExt cx="0" cy="0"/>
        </a:xfrm>
      </p:grpSpPr>
      <p:sp>
        <p:nvSpPr>
          <p:cNvPr id="1086" name="Google Shape;1086;p145: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87" name="Google Shape;1087;p145: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2"/>
        <p:cNvGrpSpPr/>
        <p:nvPr/>
      </p:nvGrpSpPr>
      <p:grpSpPr>
        <a:xfrm>
          <a:off x="0" y="0"/>
          <a:ext cx="0" cy="0"/>
          <a:chOff x="0" y="0"/>
          <a:chExt cx="0" cy="0"/>
        </a:xfrm>
      </p:grpSpPr>
      <p:sp>
        <p:nvSpPr>
          <p:cNvPr id="1093" name="Google Shape;1093;p146: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94" name="Google Shape;1094;p146: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8"/>
        <p:cNvGrpSpPr/>
        <p:nvPr/>
      </p:nvGrpSpPr>
      <p:grpSpPr>
        <a:xfrm>
          <a:off x="0" y="0"/>
          <a:ext cx="0" cy="0"/>
          <a:chOff x="0" y="0"/>
          <a:chExt cx="0" cy="0"/>
        </a:xfrm>
      </p:grpSpPr>
      <p:sp>
        <p:nvSpPr>
          <p:cNvPr id="1099" name="Google Shape;1099;p147: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00" name="Google Shape;1100;p147: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4"/>
        <p:cNvGrpSpPr/>
        <p:nvPr/>
      </p:nvGrpSpPr>
      <p:grpSpPr>
        <a:xfrm>
          <a:off x="0" y="0"/>
          <a:ext cx="0" cy="0"/>
          <a:chOff x="0" y="0"/>
          <a:chExt cx="0" cy="0"/>
        </a:xfrm>
      </p:grpSpPr>
      <p:sp>
        <p:nvSpPr>
          <p:cNvPr id="1105" name="Google Shape;1105;p148: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06" name="Google Shape;1106;p148: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0"/>
        <p:cNvGrpSpPr/>
        <p:nvPr/>
      </p:nvGrpSpPr>
      <p:grpSpPr>
        <a:xfrm>
          <a:off x="0" y="0"/>
          <a:ext cx="0" cy="0"/>
          <a:chOff x="0" y="0"/>
          <a:chExt cx="0" cy="0"/>
        </a:xfrm>
      </p:grpSpPr>
      <p:sp>
        <p:nvSpPr>
          <p:cNvPr id="1111" name="Google Shape;1111;p149: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12" name="Google Shape;1112;p149: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16: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6" name="Google Shape;256;p16: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5"/>
        <p:cNvGrpSpPr/>
        <p:nvPr/>
      </p:nvGrpSpPr>
      <p:grpSpPr>
        <a:xfrm>
          <a:off x="0" y="0"/>
          <a:ext cx="0" cy="0"/>
          <a:chOff x="0" y="0"/>
          <a:chExt cx="0" cy="0"/>
        </a:xfrm>
      </p:grpSpPr>
      <p:sp>
        <p:nvSpPr>
          <p:cNvPr id="1116" name="Google Shape;1116;p150: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17" name="Google Shape;1117;p150: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0"/>
        <p:cNvGrpSpPr/>
        <p:nvPr/>
      </p:nvGrpSpPr>
      <p:grpSpPr>
        <a:xfrm>
          <a:off x="0" y="0"/>
          <a:ext cx="0" cy="0"/>
          <a:chOff x="0" y="0"/>
          <a:chExt cx="0" cy="0"/>
        </a:xfrm>
      </p:grpSpPr>
      <p:sp>
        <p:nvSpPr>
          <p:cNvPr id="1121" name="Google Shape;1121;p151: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22" name="Google Shape;1122;p151: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7"/>
        <p:cNvGrpSpPr/>
        <p:nvPr/>
      </p:nvGrpSpPr>
      <p:grpSpPr>
        <a:xfrm>
          <a:off x="0" y="0"/>
          <a:ext cx="0" cy="0"/>
          <a:chOff x="0" y="0"/>
          <a:chExt cx="0" cy="0"/>
        </a:xfrm>
      </p:grpSpPr>
      <p:sp>
        <p:nvSpPr>
          <p:cNvPr id="1128" name="Google Shape;1128;p152: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29" name="Google Shape;1129;p152: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4"/>
        <p:cNvGrpSpPr/>
        <p:nvPr/>
      </p:nvGrpSpPr>
      <p:grpSpPr>
        <a:xfrm>
          <a:off x="0" y="0"/>
          <a:ext cx="0" cy="0"/>
          <a:chOff x="0" y="0"/>
          <a:chExt cx="0" cy="0"/>
        </a:xfrm>
      </p:grpSpPr>
      <p:sp>
        <p:nvSpPr>
          <p:cNvPr id="1135" name="Google Shape;1135;p153: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36" name="Google Shape;1136;p153: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0"/>
        <p:cNvGrpSpPr/>
        <p:nvPr/>
      </p:nvGrpSpPr>
      <p:grpSpPr>
        <a:xfrm>
          <a:off x="0" y="0"/>
          <a:ext cx="0" cy="0"/>
          <a:chOff x="0" y="0"/>
          <a:chExt cx="0" cy="0"/>
        </a:xfrm>
      </p:grpSpPr>
      <p:sp>
        <p:nvSpPr>
          <p:cNvPr id="1141" name="Google Shape;1141;p154: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42" name="Google Shape;1142;p154: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6"/>
        <p:cNvGrpSpPr/>
        <p:nvPr/>
      </p:nvGrpSpPr>
      <p:grpSpPr>
        <a:xfrm>
          <a:off x="0" y="0"/>
          <a:ext cx="0" cy="0"/>
          <a:chOff x="0" y="0"/>
          <a:chExt cx="0" cy="0"/>
        </a:xfrm>
      </p:grpSpPr>
      <p:sp>
        <p:nvSpPr>
          <p:cNvPr id="1147" name="Google Shape;1147;p155: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48" name="Google Shape;1148;p155: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1"/>
        <p:cNvGrpSpPr/>
        <p:nvPr/>
      </p:nvGrpSpPr>
      <p:grpSpPr>
        <a:xfrm>
          <a:off x="0" y="0"/>
          <a:ext cx="0" cy="0"/>
          <a:chOff x="0" y="0"/>
          <a:chExt cx="0" cy="0"/>
        </a:xfrm>
      </p:grpSpPr>
      <p:sp>
        <p:nvSpPr>
          <p:cNvPr id="1152" name="Google Shape;1152;p156: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53" name="Google Shape;1153;p156: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6"/>
        <p:cNvGrpSpPr/>
        <p:nvPr/>
      </p:nvGrpSpPr>
      <p:grpSpPr>
        <a:xfrm>
          <a:off x="0" y="0"/>
          <a:ext cx="0" cy="0"/>
          <a:chOff x="0" y="0"/>
          <a:chExt cx="0" cy="0"/>
        </a:xfrm>
      </p:grpSpPr>
      <p:sp>
        <p:nvSpPr>
          <p:cNvPr id="1157" name="Google Shape;1157;p157: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58" name="Google Shape;1158;p157: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2"/>
        <p:cNvGrpSpPr/>
        <p:nvPr/>
      </p:nvGrpSpPr>
      <p:grpSpPr>
        <a:xfrm>
          <a:off x="0" y="0"/>
          <a:ext cx="0" cy="0"/>
          <a:chOff x="0" y="0"/>
          <a:chExt cx="0" cy="0"/>
        </a:xfrm>
      </p:grpSpPr>
      <p:sp>
        <p:nvSpPr>
          <p:cNvPr id="1163" name="Google Shape;1163;p158: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64" name="Google Shape;1164;p158: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8"/>
        <p:cNvGrpSpPr/>
        <p:nvPr/>
      </p:nvGrpSpPr>
      <p:grpSpPr>
        <a:xfrm>
          <a:off x="0" y="0"/>
          <a:ext cx="0" cy="0"/>
          <a:chOff x="0" y="0"/>
          <a:chExt cx="0" cy="0"/>
        </a:xfrm>
      </p:grpSpPr>
      <p:sp>
        <p:nvSpPr>
          <p:cNvPr id="1169" name="Google Shape;1169;p159: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70" name="Google Shape;1170;p159: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17: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2" name="Google Shape;262;p17: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3"/>
        <p:cNvGrpSpPr/>
        <p:nvPr/>
      </p:nvGrpSpPr>
      <p:grpSpPr>
        <a:xfrm>
          <a:off x="0" y="0"/>
          <a:ext cx="0" cy="0"/>
          <a:chOff x="0" y="0"/>
          <a:chExt cx="0" cy="0"/>
        </a:xfrm>
      </p:grpSpPr>
      <p:sp>
        <p:nvSpPr>
          <p:cNvPr id="1174" name="Google Shape;1174;p160: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75" name="Google Shape;1175;p160: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1"/>
        <p:cNvGrpSpPr/>
        <p:nvPr/>
      </p:nvGrpSpPr>
      <p:grpSpPr>
        <a:xfrm>
          <a:off x="0" y="0"/>
          <a:ext cx="0" cy="0"/>
          <a:chOff x="0" y="0"/>
          <a:chExt cx="0" cy="0"/>
        </a:xfrm>
      </p:grpSpPr>
      <p:sp>
        <p:nvSpPr>
          <p:cNvPr id="1182" name="Google Shape;1182;p161: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83" name="Google Shape;1183;p161: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8"/>
        <p:cNvGrpSpPr/>
        <p:nvPr/>
      </p:nvGrpSpPr>
      <p:grpSpPr>
        <a:xfrm>
          <a:off x="0" y="0"/>
          <a:ext cx="0" cy="0"/>
          <a:chOff x="0" y="0"/>
          <a:chExt cx="0" cy="0"/>
        </a:xfrm>
      </p:grpSpPr>
      <p:sp>
        <p:nvSpPr>
          <p:cNvPr id="1189" name="Google Shape;1189;p162: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90" name="Google Shape;1190;p162: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4"/>
        <p:cNvGrpSpPr/>
        <p:nvPr/>
      </p:nvGrpSpPr>
      <p:grpSpPr>
        <a:xfrm>
          <a:off x="0" y="0"/>
          <a:ext cx="0" cy="0"/>
          <a:chOff x="0" y="0"/>
          <a:chExt cx="0" cy="0"/>
        </a:xfrm>
      </p:grpSpPr>
      <p:sp>
        <p:nvSpPr>
          <p:cNvPr id="1195" name="Google Shape;1195;p163: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96" name="Google Shape;1196;p163: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0"/>
        <p:cNvGrpSpPr/>
        <p:nvPr/>
      </p:nvGrpSpPr>
      <p:grpSpPr>
        <a:xfrm>
          <a:off x="0" y="0"/>
          <a:ext cx="0" cy="0"/>
          <a:chOff x="0" y="0"/>
          <a:chExt cx="0" cy="0"/>
        </a:xfrm>
      </p:grpSpPr>
      <p:sp>
        <p:nvSpPr>
          <p:cNvPr id="1201" name="Google Shape;1201;p164: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02" name="Google Shape;1202;p164: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8"/>
        <p:cNvGrpSpPr/>
        <p:nvPr/>
      </p:nvGrpSpPr>
      <p:grpSpPr>
        <a:xfrm>
          <a:off x="0" y="0"/>
          <a:ext cx="0" cy="0"/>
          <a:chOff x="0" y="0"/>
          <a:chExt cx="0" cy="0"/>
        </a:xfrm>
      </p:grpSpPr>
      <p:sp>
        <p:nvSpPr>
          <p:cNvPr id="1209" name="Google Shape;1209;p165: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0" name="Google Shape;1210;p165: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1211" name="Google Shape;1211;p165:notes"/>
          <p:cNvSpPr txBox="1">
            <a:spLocks noGrp="1"/>
          </p:cNvSpPr>
          <p:nvPr>
            <p:ph type="sldNum" idx="12"/>
          </p:nvPr>
        </p:nvSpPr>
        <p:spPr>
          <a:xfrm>
            <a:off x="5180013" y="6513513"/>
            <a:ext cx="3962400" cy="3429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165</a:t>
            </a:fld>
            <a:endParaRPr/>
          </a:p>
        </p:txBody>
      </p:sp>
    </p:spTree>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5"/>
        <p:cNvGrpSpPr/>
        <p:nvPr/>
      </p:nvGrpSpPr>
      <p:grpSpPr>
        <a:xfrm>
          <a:off x="0" y="0"/>
          <a:ext cx="0" cy="0"/>
          <a:chOff x="0" y="0"/>
          <a:chExt cx="0" cy="0"/>
        </a:xfrm>
      </p:grpSpPr>
      <p:sp>
        <p:nvSpPr>
          <p:cNvPr id="1216" name="Google Shape;1216;p166: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17" name="Google Shape;1217;p166: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2"/>
        <p:cNvGrpSpPr/>
        <p:nvPr/>
      </p:nvGrpSpPr>
      <p:grpSpPr>
        <a:xfrm>
          <a:off x="0" y="0"/>
          <a:ext cx="0" cy="0"/>
          <a:chOff x="0" y="0"/>
          <a:chExt cx="0" cy="0"/>
        </a:xfrm>
      </p:grpSpPr>
      <p:sp>
        <p:nvSpPr>
          <p:cNvPr id="1223" name="Google Shape;1223;p167: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24" name="Google Shape;1224;p167: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8"/>
        <p:cNvGrpSpPr/>
        <p:nvPr/>
      </p:nvGrpSpPr>
      <p:grpSpPr>
        <a:xfrm>
          <a:off x="0" y="0"/>
          <a:ext cx="0" cy="0"/>
          <a:chOff x="0" y="0"/>
          <a:chExt cx="0" cy="0"/>
        </a:xfrm>
      </p:grpSpPr>
      <p:sp>
        <p:nvSpPr>
          <p:cNvPr id="1229" name="Google Shape;1229;p168: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30" name="Google Shape;1230;p168: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4"/>
        <p:cNvGrpSpPr/>
        <p:nvPr/>
      </p:nvGrpSpPr>
      <p:grpSpPr>
        <a:xfrm>
          <a:off x="0" y="0"/>
          <a:ext cx="0" cy="0"/>
          <a:chOff x="0" y="0"/>
          <a:chExt cx="0" cy="0"/>
        </a:xfrm>
      </p:grpSpPr>
      <p:sp>
        <p:nvSpPr>
          <p:cNvPr id="1235" name="Google Shape;1235;p169: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36" name="Google Shape;1236;p169: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18: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8" name="Google Shape;268;p18: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0"/>
        <p:cNvGrpSpPr/>
        <p:nvPr/>
      </p:nvGrpSpPr>
      <p:grpSpPr>
        <a:xfrm>
          <a:off x="0" y="0"/>
          <a:ext cx="0" cy="0"/>
          <a:chOff x="0" y="0"/>
          <a:chExt cx="0" cy="0"/>
        </a:xfrm>
      </p:grpSpPr>
      <p:sp>
        <p:nvSpPr>
          <p:cNvPr id="1241" name="Google Shape;1241;p170: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42" name="Google Shape;1242;p170: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6"/>
        <p:cNvGrpSpPr/>
        <p:nvPr/>
      </p:nvGrpSpPr>
      <p:grpSpPr>
        <a:xfrm>
          <a:off x="0" y="0"/>
          <a:ext cx="0" cy="0"/>
          <a:chOff x="0" y="0"/>
          <a:chExt cx="0" cy="0"/>
        </a:xfrm>
      </p:grpSpPr>
      <p:sp>
        <p:nvSpPr>
          <p:cNvPr id="1247" name="Google Shape;1247;p171: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48" name="Google Shape;1248;p171: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2"/>
        <p:cNvGrpSpPr/>
        <p:nvPr/>
      </p:nvGrpSpPr>
      <p:grpSpPr>
        <a:xfrm>
          <a:off x="0" y="0"/>
          <a:ext cx="0" cy="0"/>
          <a:chOff x="0" y="0"/>
          <a:chExt cx="0" cy="0"/>
        </a:xfrm>
      </p:grpSpPr>
      <p:sp>
        <p:nvSpPr>
          <p:cNvPr id="1253" name="Google Shape;1253;p172: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54" name="Google Shape;1254;p172: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1"/>
        <p:cNvGrpSpPr/>
        <p:nvPr/>
      </p:nvGrpSpPr>
      <p:grpSpPr>
        <a:xfrm>
          <a:off x="0" y="0"/>
          <a:ext cx="0" cy="0"/>
          <a:chOff x="0" y="0"/>
          <a:chExt cx="0" cy="0"/>
        </a:xfrm>
      </p:grpSpPr>
      <p:sp>
        <p:nvSpPr>
          <p:cNvPr id="1262" name="Google Shape;1262;p173: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63" name="Google Shape;1263;p173: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7"/>
        <p:cNvGrpSpPr/>
        <p:nvPr/>
      </p:nvGrpSpPr>
      <p:grpSpPr>
        <a:xfrm>
          <a:off x="0" y="0"/>
          <a:ext cx="0" cy="0"/>
          <a:chOff x="0" y="0"/>
          <a:chExt cx="0" cy="0"/>
        </a:xfrm>
      </p:grpSpPr>
      <p:sp>
        <p:nvSpPr>
          <p:cNvPr id="1268" name="Google Shape;1268;p174: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69" name="Google Shape;1269;p174: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3"/>
        <p:cNvGrpSpPr/>
        <p:nvPr/>
      </p:nvGrpSpPr>
      <p:grpSpPr>
        <a:xfrm>
          <a:off x="0" y="0"/>
          <a:ext cx="0" cy="0"/>
          <a:chOff x="0" y="0"/>
          <a:chExt cx="0" cy="0"/>
        </a:xfrm>
      </p:grpSpPr>
      <p:sp>
        <p:nvSpPr>
          <p:cNvPr id="1274" name="Google Shape;1274;p175: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75" name="Google Shape;1275;p175: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9"/>
        <p:cNvGrpSpPr/>
        <p:nvPr/>
      </p:nvGrpSpPr>
      <p:grpSpPr>
        <a:xfrm>
          <a:off x="0" y="0"/>
          <a:ext cx="0" cy="0"/>
          <a:chOff x="0" y="0"/>
          <a:chExt cx="0" cy="0"/>
        </a:xfrm>
      </p:grpSpPr>
      <p:sp>
        <p:nvSpPr>
          <p:cNvPr id="1280" name="Google Shape;1280;p176: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81" name="Google Shape;1281;p176: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5"/>
        <p:cNvGrpSpPr/>
        <p:nvPr/>
      </p:nvGrpSpPr>
      <p:grpSpPr>
        <a:xfrm>
          <a:off x="0" y="0"/>
          <a:ext cx="0" cy="0"/>
          <a:chOff x="0" y="0"/>
          <a:chExt cx="0" cy="0"/>
        </a:xfrm>
      </p:grpSpPr>
      <p:sp>
        <p:nvSpPr>
          <p:cNvPr id="1286" name="Google Shape;1286;p177: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87" name="Google Shape;1287;p177: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1"/>
        <p:cNvGrpSpPr/>
        <p:nvPr/>
      </p:nvGrpSpPr>
      <p:grpSpPr>
        <a:xfrm>
          <a:off x="0" y="0"/>
          <a:ext cx="0" cy="0"/>
          <a:chOff x="0" y="0"/>
          <a:chExt cx="0" cy="0"/>
        </a:xfrm>
      </p:grpSpPr>
      <p:sp>
        <p:nvSpPr>
          <p:cNvPr id="1292" name="Google Shape;1292;p178: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93" name="Google Shape;1293;p178: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7"/>
        <p:cNvGrpSpPr/>
        <p:nvPr/>
      </p:nvGrpSpPr>
      <p:grpSpPr>
        <a:xfrm>
          <a:off x="0" y="0"/>
          <a:ext cx="0" cy="0"/>
          <a:chOff x="0" y="0"/>
          <a:chExt cx="0" cy="0"/>
        </a:xfrm>
      </p:grpSpPr>
      <p:sp>
        <p:nvSpPr>
          <p:cNvPr id="1298" name="Google Shape;1298;p179: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99" name="Google Shape;1299;p179: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19: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3" name="Google Shape;273;p19: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3"/>
        <p:cNvGrpSpPr/>
        <p:nvPr/>
      </p:nvGrpSpPr>
      <p:grpSpPr>
        <a:xfrm>
          <a:off x="0" y="0"/>
          <a:ext cx="0" cy="0"/>
          <a:chOff x="0" y="0"/>
          <a:chExt cx="0" cy="0"/>
        </a:xfrm>
      </p:grpSpPr>
      <p:sp>
        <p:nvSpPr>
          <p:cNvPr id="1304" name="Google Shape;1304;p180: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05" name="Google Shape;1305;p180: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0"/>
        <p:cNvGrpSpPr/>
        <p:nvPr/>
      </p:nvGrpSpPr>
      <p:grpSpPr>
        <a:xfrm>
          <a:off x="0" y="0"/>
          <a:ext cx="0" cy="0"/>
          <a:chOff x="0" y="0"/>
          <a:chExt cx="0" cy="0"/>
        </a:xfrm>
      </p:grpSpPr>
      <p:sp>
        <p:nvSpPr>
          <p:cNvPr id="1311" name="Google Shape;1311;p181: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12" name="Google Shape;1312;p181: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5"/>
        <p:cNvGrpSpPr/>
        <p:nvPr/>
      </p:nvGrpSpPr>
      <p:grpSpPr>
        <a:xfrm>
          <a:off x="0" y="0"/>
          <a:ext cx="0" cy="0"/>
          <a:chOff x="0" y="0"/>
          <a:chExt cx="0" cy="0"/>
        </a:xfrm>
      </p:grpSpPr>
      <p:sp>
        <p:nvSpPr>
          <p:cNvPr id="1316" name="Google Shape;1316;p182: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17" name="Google Shape;1317;p182: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1"/>
        <p:cNvGrpSpPr/>
        <p:nvPr/>
      </p:nvGrpSpPr>
      <p:grpSpPr>
        <a:xfrm>
          <a:off x="0" y="0"/>
          <a:ext cx="0" cy="0"/>
          <a:chOff x="0" y="0"/>
          <a:chExt cx="0" cy="0"/>
        </a:xfrm>
      </p:grpSpPr>
      <p:sp>
        <p:nvSpPr>
          <p:cNvPr id="1322" name="Google Shape;1322;p183: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23" name="Google Shape;1323;p183: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7"/>
        <p:cNvGrpSpPr/>
        <p:nvPr/>
      </p:nvGrpSpPr>
      <p:grpSpPr>
        <a:xfrm>
          <a:off x="0" y="0"/>
          <a:ext cx="0" cy="0"/>
          <a:chOff x="0" y="0"/>
          <a:chExt cx="0" cy="0"/>
        </a:xfrm>
      </p:grpSpPr>
      <p:sp>
        <p:nvSpPr>
          <p:cNvPr id="1328" name="Google Shape;1328;p184: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29" name="Google Shape;1329;p184: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1330" name="Google Shape;1330;p184:notes"/>
          <p:cNvSpPr txBox="1">
            <a:spLocks noGrp="1"/>
          </p:cNvSpPr>
          <p:nvPr>
            <p:ph type="sldNum" idx="12"/>
          </p:nvPr>
        </p:nvSpPr>
        <p:spPr>
          <a:xfrm>
            <a:off x="5180013" y="6513513"/>
            <a:ext cx="3962400" cy="3429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184</a:t>
            </a:fld>
            <a:endParaRPr/>
          </a:p>
        </p:txBody>
      </p:sp>
    </p:spTree>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5"/>
        <p:cNvGrpSpPr/>
        <p:nvPr/>
      </p:nvGrpSpPr>
      <p:grpSpPr>
        <a:xfrm>
          <a:off x="0" y="0"/>
          <a:ext cx="0" cy="0"/>
          <a:chOff x="0" y="0"/>
          <a:chExt cx="0" cy="0"/>
        </a:xfrm>
      </p:grpSpPr>
      <p:sp>
        <p:nvSpPr>
          <p:cNvPr id="1336" name="Google Shape;1336;p185: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37" name="Google Shape;1337;p185: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0"/>
        <p:cNvGrpSpPr/>
        <p:nvPr/>
      </p:nvGrpSpPr>
      <p:grpSpPr>
        <a:xfrm>
          <a:off x="0" y="0"/>
          <a:ext cx="0" cy="0"/>
          <a:chOff x="0" y="0"/>
          <a:chExt cx="0" cy="0"/>
        </a:xfrm>
      </p:grpSpPr>
      <p:sp>
        <p:nvSpPr>
          <p:cNvPr id="1341" name="Google Shape;1341;p186: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42" name="Google Shape;1342;p186: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20: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8" name="Google Shape;278;p20: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3: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4" name="Google Shape;174;p3: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21: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4" name="Google Shape;284;p21: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285" name="Google Shape;285;p21:notes"/>
          <p:cNvSpPr txBox="1">
            <a:spLocks noGrp="1"/>
          </p:cNvSpPr>
          <p:nvPr>
            <p:ph type="sldNum" idx="12"/>
          </p:nvPr>
        </p:nvSpPr>
        <p:spPr>
          <a:xfrm>
            <a:off x="5180013" y="6513513"/>
            <a:ext cx="3962400" cy="3429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22: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0" name="Google Shape;290;p22: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23: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5" name="Google Shape;295;p23: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24: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0" name="Google Shape;300;p24: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25: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9" name="Google Shape;309;p25: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26: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5" name="Google Shape;315;p26: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27: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1" name="Google Shape;321;p27: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28: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7" name="Google Shape;327;p28: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p29: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3" name="Google Shape;333;p29: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p30: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8" name="Google Shape;338;p30: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4: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2" name="Google Shape;182;p4: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31: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3" name="Google Shape;343;p31: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32: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8" name="Google Shape;348;p32: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p33: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5" name="Google Shape;355;p33: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34: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1" name="Google Shape;361;p34: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p35: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7" name="Google Shape;367;p35: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p36: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3" name="Google Shape;373;p36: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p37: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9" name="Google Shape;379;p37: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38: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5" name="Google Shape;385;p38: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p39: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1" name="Google Shape;391;p39: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p40: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7" name="Google Shape;397;p40: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5: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8" name="Google Shape;188;p5: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p41: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2" name="Google Shape;402;p41: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p42: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7" name="Google Shape;407;p42: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p43: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3" name="Google Shape;413;p43: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p44: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9" name="Google Shape;419;p44: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p45: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5" name="Google Shape;425;p45: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p46: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1" name="Google Shape;431;p46: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p47: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6" name="Google Shape;436;p47: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p48: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41" name="Google Shape;441;p48: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p49: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47" name="Google Shape;447;p49: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p50: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3" name="Google Shape;453;p50: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6: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4" name="Google Shape;194;p6: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p51: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9" name="Google Shape;459;p51: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p52: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65" name="Google Shape;465;p52: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p53: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71" name="Google Shape;471;p53: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p54: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77" name="Google Shape;477;p54: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p55: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3" name="Google Shape;483;p55: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484" name="Google Shape;484;p55:notes"/>
          <p:cNvSpPr txBox="1">
            <a:spLocks noGrp="1"/>
          </p:cNvSpPr>
          <p:nvPr>
            <p:ph type="sldNum" idx="12"/>
          </p:nvPr>
        </p:nvSpPr>
        <p:spPr>
          <a:xfrm>
            <a:off x="5180013" y="6513513"/>
            <a:ext cx="3962400" cy="3429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54</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p56: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90" name="Google Shape;490;p56: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p57: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96" name="Google Shape;496;p57: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Google Shape;501;p58: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02" name="Google Shape;502;p58: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Google Shape;507;p59: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08" name="Google Shape;508;p59: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p60: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14" name="Google Shape;514;p60: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7: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9" name="Google Shape;199;p7: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Google Shape;519;p61: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20" name="Google Shape;520;p61: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Google Shape;525;p62: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26" name="Google Shape;526;p62: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p63: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32" name="Google Shape;532;p63: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p64: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38" name="Google Shape;538;p64: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p65: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44" name="Google Shape;544;p65: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Google Shape;549;p66: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50" name="Google Shape;550;p66: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Google Shape;555;p67: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56" name="Google Shape;556;p67: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p:cNvGrpSpPr/>
        <p:nvPr/>
      </p:nvGrpSpPr>
      <p:grpSpPr>
        <a:xfrm>
          <a:off x="0" y="0"/>
          <a:ext cx="0" cy="0"/>
          <a:chOff x="0" y="0"/>
          <a:chExt cx="0" cy="0"/>
        </a:xfrm>
      </p:grpSpPr>
      <p:sp>
        <p:nvSpPr>
          <p:cNvPr id="561" name="Google Shape;561;p68: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62" name="Google Shape;562;p68: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6"/>
        <p:cNvGrpSpPr/>
        <p:nvPr/>
      </p:nvGrpSpPr>
      <p:grpSpPr>
        <a:xfrm>
          <a:off x="0" y="0"/>
          <a:ext cx="0" cy="0"/>
          <a:chOff x="0" y="0"/>
          <a:chExt cx="0" cy="0"/>
        </a:xfrm>
      </p:grpSpPr>
      <p:sp>
        <p:nvSpPr>
          <p:cNvPr id="567" name="Google Shape;567;p69: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68" name="Google Shape;568;p69: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2"/>
        <p:cNvGrpSpPr/>
        <p:nvPr/>
      </p:nvGrpSpPr>
      <p:grpSpPr>
        <a:xfrm>
          <a:off x="0" y="0"/>
          <a:ext cx="0" cy="0"/>
          <a:chOff x="0" y="0"/>
          <a:chExt cx="0" cy="0"/>
        </a:xfrm>
      </p:grpSpPr>
      <p:sp>
        <p:nvSpPr>
          <p:cNvPr id="573" name="Google Shape;573;p70: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74" name="Google Shape;574;p70: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8: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8" name="Google Shape;208;p8: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8"/>
        <p:cNvGrpSpPr/>
        <p:nvPr/>
      </p:nvGrpSpPr>
      <p:grpSpPr>
        <a:xfrm>
          <a:off x="0" y="0"/>
          <a:ext cx="0" cy="0"/>
          <a:chOff x="0" y="0"/>
          <a:chExt cx="0" cy="0"/>
        </a:xfrm>
      </p:grpSpPr>
      <p:sp>
        <p:nvSpPr>
          <p:cNvPr id="579" name="Google Shape;579;p2: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0" name="Google Shape;580;p2: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3"/>
        <p:cNvGrpSpPr/>
        <p:nvPr/>
      </p:nvGrpSpPr>
      <p:grpSpPr>
        <a:xfrm>
          <a:off x="0" y="0"/>
          <a:ext cx="0" cy="0"/>
          <a:chOff x="0" y="0"/>
          <a:chExt cx="0" cy="0"/>
        </a:xfrm>
      </p:grpSpPr>
      <p:sp>
        <p:nvSpPr>
          <p:cNvPr id="584" name="Google Shape;584;p71: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85" name="Google Shape;585;p71: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9"/>
        <p:cNvGrpSpPr/>
        <p:nvPr/>
      </p:nvGrpSpPr>
      <p:grpSpPr>
        <a:xfrm>
          <a:off x="0" y="0"/>
          <a:ext cx="0" cy="0"/>
          <a:chOff x="0" y="0"/>
          <a:chExt cx="0" cy="0"/>
        </a:xfrm>
      </p:grpSpPr>
      <p:sp>
        <p:nvSpPr>
          <p:cNvPr id="590" name="Google Shape;590;p72: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91" name="Google Shape;591;p72: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
        <p:cNvGrpSpPr/>
        <p:nvPr/>
      </p:nvGrpSpPr>
      <p:grpSpPr>
        <a:xfrm>
          <a:off x="0" y="0"/>
          <a:ext cx="0" cy="0"/>
          <a:chOff x="0" y="0"/>
          <a:chExt cx="0" cy="0"/>
        </a:xfrm>
      </p:grpSpPr>
      <p:sp>
        <p:nvSpPr>
          <p:cNvPr id="596" name="Google Shape;596;p73: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97" name="Google Shape;597;p73: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1"/>
        <p:cNvGrpSpPr/>
        <p:nvPr/>
      </p:nvGrpSpPr>
      <p:grpSpPr>
        <a:xfrm>
          <a:off x="0" y="0"/>
          <a:ext cx="0" cy="0"/>
          <a:chOff x="0" y="0"/>
          <a:chExt cx="0" cy="0"/>
        </a:xfrm>
      </p:grpSpPr>
      <p:sp>
        <p:nvSpPr>
          <p:cNvPr id="602" name="Google Shape;602;p74: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03" name="Google Shape;603;p74: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7"/>
        <p:cNvGrpSpPr/>
        <p:nvPr/>
      </p:nvGrpSpPr>
      <p:grpSpPr>
        <a:xfrm>
          <a:off x="0" y="0"/>
          <a:ext cx="0" cy="0"/>
          <a:chOff x="0" y="0"/>
          <a:chExt cx="0" cy="0"/>
        </a:xfrm>
      </p:grpSpPr>
      <p:sp>
        <p:nvSpPr>
          <p:cNvPr id="608" name="Google Shape;608;p75: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09" name="Google Shape;609;p75: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3"/>
        <p:cNvGrpSpPr/>
        <p:nvPr/>
      </p:nvGrpSpPr>
      <p:grpSpPr>
        <a:xfrm>
          <a:off x="0" y="0"/>
          <a:ext cx="0" cy="0"/>
          <a:chOff x="0" y="0"/>
          <a:chExt cx="0" cy="0"/>
        </a:xfrm>
      </p:grpSpPr>
      <p:sp>
        <p:nvSpPr>
          <p:cNvPr id="614" name="Google Shape;614;p76: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15" name="Google Shape;615;p76: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0"/>
        <p:cNvGrpSpPr/>
        <p:nvPr/>
      </p:nvGrpSpPr>
      <p:grpSpPr>
        <a:xfrm>
          <a:off x="0" y="0"/>
          <a:ext cx="0" cy="0"/>
          <a:chOff x="0" y="0"/>
          <a:chExt cx="0" cy="0"/>
        </a:xfrm>
      </p:grpSpPr>
      <p:sp>
        <p:nvSpPr>
          <p:cNvPr id="621" name="Google Shape;621;p77: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22" name="Google Shape;622;p77: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5"/>
        <p:cNvGrpSpPr/>
        <p:nvPr/>
      </p:nvGrpSpPr>
      <p:grpSpPr>
        <a:xfrm>
          <a:off x="0" y="0"/>
          <a:ext cx="0" cy="0"/>
          <a:chOff x="0" y="0"/>
          <a:chExt cx="0" cy="0"/>
        </a:xfrm>
      </p:grpSpPr>
      <p:sp>
        <p:nvSpPr>
          <p:cNvPr id="626" name="Google Shape;626;p78: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27" name="Google Shape;627;p78: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1"/>
        <p:cNvGrpSpPr/>
        <p:nvPr/>
      </p:nvGrpSpPr>
      <p:grpSpPr>
        <a:xfrm>
          <a:off x="0" y="0"/>
          <a:ext cx="0" cy="0"/>
          <a:chOff x="0" y="0"/>
          <a:chExt cx="0" cy="0"/>
        </a:xfrm>
      </p:grpSpPr>
      <p:sp>
        <p:nvSpPr>
          <p:cNvPr id="632" name="Google Shape;632;p79: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33" name="Google Shape;633;p79: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9: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4" name="Google Shape;214;p9: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8"/>
        <p:cNvGrpSpPr/>
        <p:nvPr/>
      </p:nvGrpSpPr>
      <p:grpSpPr>
        <a:xfrm>
          <a:off x="0" y="0"/>
          <a:ext cx="0" cy="0"/>
          <a:chOff x="0" y="0"/>
          <a:chExt cx="0" cy="0"/>
        </a:xfrm>
      </p:grpSpPr>
      <p:sp>
        <p:nvSpPr>
          <p:cNvPr id="639" name="Google Shape;639;p80: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40" name="Google Shape;640;p80: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5"/>
        <p:cNvGrpSpPr/>
        <p:nvPr/>
      </p:nvGrpSpPr>
      <p:grpSpPr>
        <a:xfrm>
          <a:off x="0" y="0"/>
          <a:ext cx="0" cy="0"/>
          <a:chOff x="0" y="0"/>
          <a:chExt cx="0" cy="0"/>
        </a:xfrm>
      </p:grpSpPr>
      <p:sp>
        <p:nvSpPr>
          <p:cNvPr id="646" name="Google Shape;646;p81: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47" name="Google Shape;647;p81: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4"/>
        <p:cNvGrpSpPr/>
        <p:nvPr/>
      </p:nvGrpSpPr>
      <p:grpSpPr>
        <a:xfrm>
          <a:off x="0" y="0"/>
          <a:ext cx="0" cy="0"/>
          <a:chOff x="0" y="0"/>
          <a:chExt cx="0" cy="0"/>
        </a:xfrm>
      </p:grpSpPr>
      <p:sp>
        <p:nvSpPr>
          <p:cNvPr id="655" name="Google Shape;655;p82: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6" name="Google Shape;656;p82: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657" name="Google Shape;657;p82:notes"/>
          <p:cNvSpPr txBox="1">
            <a:spLocks noGrp="1"/>
          </p:cNvSpPr>
          <p:nvPr>
            <p:ph type="sldNum" idx="12"/>
          </p:nvPr>
        </p:nvSpPr>
        <p:spPr>
          <a:xfrm>
            <a:off x="5180013" y="6513513"/>
            <a:ext cx="3962400" cy="3429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82</a:t>
            </a:fld>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4"/>
        <p:cNvGrpSpPr/>
        <p:nvPr/>
      </p:nvGrpSpPr>
      <p:grpSpPr>
        <a:xfrm>
          <a:off x="0" y="0"/>
          <a:ext cx="0" cy="0"/>
          <a:chOff x="0" y="0"/>
          <a:chExt cx="0" cy="0"/>
        </a:xfrm>
      </p:grpSpPr>
      <p:sp>
        <p:nvSpPr>
          <p:cNvPr id="665" name="Google Shape;665;p83: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66" name="Google Shape;666;p83: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0"/>
        <p:cNvGrpSpPr/>
        <p:nvPr/>
      </p:nvGrpSpPr>
      <p:grpSpPr>
        <a:xfrm>
          <a:off x="0" y="0"/>
          <a:ext cx="0" cy="0"/>
          <a:chOff x="0" y="0"/>
          <a:chExt cx="0" cy="0"/>
        </a:xfrm>
      </p:grpSpPr>
      <p:sp>
        <p:nvSpPr>
          <p:cNvPr id="671" name="Google Shape;671;p84: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72" name="Google Shape;672;p84: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5"/>
        <p:cNvGrpSpPr/>
        <p:nvPr/>
      </p:nvGrpSpPr>
      <p:grpSpPr>
        <a:xfrm>
          <a:off x="0" y="0"/>
          <a:ext cx="0" cy="0"/>
          <a:chOff x="0" y="0"/>
          <a:chExt cx="0" cy="0"/>
        </a:xfrm>
      </p:grpSpPr>
      <p:sp>
        <p:nvSpPr>
          <p:cNvPr id="676" name="Google Shape;676;p85: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7" name="Google Shape;677;p85: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678" name="Google Shape;678;p85:notes"/>
          <p:cNvSpPr txBox="1">
            <a:spLocks noGrp="1"/>
          </p:cNvSpPr>
          <p:nvPr>
            <p:ph type="sldNum" idx="12"/>
          </p:nvPr>
        </p:nvSpPr>
        <p:spPr>
          <a:xfrm>
            <a:off x="5180013" y="6513513"/>
            <a:ext cx="3962400" cy="3429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85</a:t>
            </a:fld>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2"/>
        <p:cNvGrpSpPr/>
        <p:nvPr/>
      </p:nvGrpSpPr>
      <p:grpSpPr>
        <a:xfrm>
          <a:off x="0" y="0"/>
          <a:ext cx="0" cy="0"/>
          <a:chOff x="0" y="0"/>
          <a:chExt cx="0" cy="0"/>
        </a:xfrm>
      </p:grpSpPr>
      <p:sp>
        <p:nvSpPr>
          <p:cNvPr id="683" name="Google Shape;683;p86: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84" name="Google Shape;684;p86: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7"/>
        <p:cNvGrpSpPr/>
        <p:nvPr/>
      </p:nvGrpSpPr>
      <p:grpSpPr>
        <a:xfrm>
          <a:off x="0" y="0"/>
          <a:ext cx="0" cy="0"/>
          <a:chOff x="0" y="0"/>
          <a:chExt cx="0" cy="0"/>
        </a:xfrm>
      </p:grpSpPr>
      <p:sp>
        <p:nvSpPr>
          <p:cNvPr id="688" name="Google Shape;688;p87: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89" name="Google Shape;689;p87: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6"/>
        <p:cNvGrpSpPr/>
        <p:nvPr/>
      </p:nvGrpSpPr>
      <p:grpSpPr>
        <a:xfrm>
          <a:off x="0" y="0"/>
          <a:ext cx="0" cy="0"/>
          <a:chOff x="0" y="0"/>
          <a:chExt cx="0" cy="0"/>
        </a:xfrm>
      </p:grpSpPr>
      <p:sp>
        <p:nvSpPr>
          <p:cNvPr id="697" name="Google Shape;697;p88: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98" name="Google Shape;698;p88: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2"/>
        <p:cNvGrpSpPr/>
        <p:nvPr/>
      </p:nvGrpSpPr>
      <p:grpSpPr>
        <a:xfrm>
          <a:off x="0" y="0"/>
          <a:ext cx="0" cy="0"/>
          <a:chOff x="0" y="0"/>
          <a:chExt cx="0" cy="0"/>
        </a:xfrm>
      </p:grpSpPr>
      <p:sp>
        <p:nvSpPr>
          <p:cNvPr id="703" name="Google Shape;703;p89: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04" name="Google Shape;704;p89: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10: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0" name="Google Shape;220;p10: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7"/>
        <p:cNvGrpSpPr/>
        <p:nvPr/>
      </p:nvGrpSpPr>
      <p:grpSpPr>
        <a:xfrm>
          <a:off x="0" y="0"/>
          <a:ext cx="0" cy="0"/>
          <a:chOff x="0" y="0"/>
          <a:chExt cx="0" cy="0"/>
        </a:xfrm>
      </p:grpSpPr>
      <p:sp>
        <p:nvSpPr>
          <p:cNvPr id="708" name="Google Shape;708;p90: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09" name="Google Shape;709;p90: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3"/>
        <p:cNvGrpSpPr/>
        <p:nvPr/>
      </p:nvGrpSpPr>
      <p:grpSpPr>
        <a:xfrm>
          <a:off x="0" y="0"/>
          <a:ext cx="0" cy="0"/>
          <a:chOff x="0" y="0"/>
          <a:chExt cx="0" cy="0"/>
        </a:xfrm>
      </p:grpSpPr>
      <p:sp>
        <p:nvSpPr>
          <p:cNvPr id="714" name="Google Shape;714;p91: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15" name="Google Shape;715;p91: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9"/>
        <p:cNvGrpSpPr/>
        <p:nvPr/>
      </p:nvGrpSpPr>
      <p:grpSpPr>
        <a:xfrm>
          <a:off x="0" y="0"/>
          <a:ext cx="0" cy="0"/>
          <a:chOff x="0" y="0"/>
          <a:chExt cx="0" cy="0"/>
        </a:xfrm>
      </p:grpSpPr>
      <p:sp>
        <p:nvSpPr>
          <p:cNvPr id="720" name="Google Shape;720;p92: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21" name="Google Shape;721;p92: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4"/>
        <p:cNvGrpSpPr/>
        <p:nvPr/>
      </p:nvGrpSpPr>
      <p:grpSpPr>
        <a:xfrm>
          <a:off x="0" y="0"/>
          <a:ext cx="0" cy="0"/>
          <a:chOff x="0" y="0"/>
          <a:chExt cx="0" cy="0"/>
        </a:xfrm>
      </p:grpSpPr>
      <p:sp>
        <p:nvSpPr>
          <p:cNvPr id="725" name="Google Shape;725;p93: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26" name="Google Shape;726;p93: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9"/>
        <p:cNvGrpSpPr/>
        <p:nvPr/>
      </p:nvGrpSpPr>
      <p:grpSpPr>
        <a:xfrm>
          <a:off x="0" y="0"/>
          <a:ext cx="0" cy="0"/>
          <a:chOff x="0" y="0"/>
          <a:chExt cx="0" cy="0"/>
        </a:xfrm>
      </p:grpSpPr>
      <p:sp>
        <p:nvSpPr>
          <p:cNvPr id="730" name="Google Shape;730;p94: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31" name="Google Shape;731;p94: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6"/>
        <p:cNvGrpSpPr/>
        <p:nvPr/>
      </p:nvGrpSpPr>
      <p:grpSpPr>
        <a:xfrm>
          <a:off x="0" y="0"/>
          <a:ext cx="0" cy="0"/>
          <a:chOff x="0" y="0"/>
          <a:chExt cx="0" cy="0"/>
        </a:xfrm>
      </p:grpSpPr>
      <p:sp>
        <p:nvSpPr>
          <p:cNvPr id="737" name="Google Shape;737;p95: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8" name="Google Shape;738;p95: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739" name="Google Shape;739;p95:notes"/>
          <p:cNvSpPr txBox="1">
            <a:spLocks noGrp="1"/>
          </p:cNvSpPr>
          <p:nvPr>
            <p:ph type="sldNum" idx="12"/>
          </p:nvPr>
        </p:nvSpPr>
        <p:spPr>
          <a:xfrm>
            <a:off x="5180013" y="6513513"/>
            <a:ext cx="3962400" cy="3429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95</a:t>
            </a:fld>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6"/>
        <p:cNvGrpSpPr/>
        <p:nvPr/>
      </p:nvGrpSpPr>
      <p:grpSpPr>
        <a:xfrm>
          <a:off x="0" y="0"/>
          <a:ext cx="0" cy="0"/>
          <a:chOff x="0" y="0"/>
          <a:chExt cx="0" cy="0"/>
        </a:xfrm>
      </p:grpSpPr>
      <p:sp>
        <p:nvSpPr>
          <p:cNvPr id="747" name="Google Shape;747;p96: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48" name="Google Shape;748;p96: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6"/>
        <p:cNvGrpSpPr/>
        <p:nvPr/>
      </p:nvGrpSpPr>
      <p:grpSpPr>
        <a:xfrm>
          <a:off x="0" y="0"/>
          <a:ext cx="0" cy="0"/>
          <a:chOff x="0" y="0"/>
          <a:chExt cx="0" cy="0"/>
        </a:xfrm>
      </p:grpSpPr>
      <p:sp>
        <p:nvSpPr>
          <p:cNvPr id="757" name="Google Shape;757;p97: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58" name="Google Shape;758;p97: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2"/>
        <p:cNvGrpSpPr/>
        <p:nvPr/>
      </p:nvGrpSpPr>
      <p:grpSpPr>
        <a:xfrm>
          <a:off x="0" y="0"/>
          <a:ext cx="0" cy="0"/>
          <a:chOff x="0" y="0"/>
          <a:chExt cx="0" cy="0"/>
        </a:xfrm>
      </p:grpSpPr>
      <p:sp>
        <p:nvSpPr>
          <p:cNvPr id="763" name="Google Shape;763;p98: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64" name="Google Shape;764;p98: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5"/>
        <p:cNvGrpSpPr/>
        <p:nvPr/>
      </p:nvGrpSpPr>
      <p:grpSpPr>
        <a:xfrm>
          <a:off x="0" y="0"/>
          <a:ext cx="0" cy="0"/>
          <a:chOff x="0" y="0"/>
          <a:chExt cx="0" cy="0"/>
        </a:xfrm>
      </p:grpSpPr>
      <p:sp>
        <p:nvSpPr>
          <p:cNvPr id="776" name="Google Shape;776;p99: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77" name="Google Shape;777;p99: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4"/>
        <p:cNvGrpSpPr/>
        <p:nvPr/>
      </p:nvGrpSpPr>
      <p:grpSpPr>
        <a:xfrm>
          <a:off x="0" y="0"/>
          <a:ext cx="0" cy="0"/>
          <a:chOff x="0" y="0"/>
          <a:chExt cx="0" cy="0"/>
        </a:xfrm>
      </p:grpSpPr>
      <p:sp>
        <p:nvSpPr>
          <p:cNvPr id="25" name="Google Shape;25;p188"/>
          <p:cNvSpPr txBox="1">
            <a:spLocks noGrp="1"/>
          </p:cNvSpPr>
          <p:nvPr>
            <p:ph type="title"/>
          </p:nvPr>
        </p:nvSpPr>
        <p:spPr>
          <a:xfrm>
            <a:off x="301752" y="228600"/>
            <a:ext cx="8534400" cy="758952"/>
          </a:xfrm>
          <a:prstGeom prst="rect">
            <a:avLst/>
          </a:prstGeom>
          <a:noFill/>
          <a:ln>
            <a:noFill/>
          </a:ln>
        </p:spPr>
        <p:txBody>
          <a:bodyPr spcFirstLastPara="1" wrap="square" lIns="91425" tIns="45700" rIns="91425" bIns="45700" anchor="b" anchorCtr="0">
            <a:normAutofit/>
          </a:bodyPr>
          <a:lstStyle>
            <a:lvl1pPr lvl="0" algn="ctr">
              <a:lnSpc>
                <a:spcPct val="100000"/>
              </a:lnSpc>
              <a:spcBef>
                <a:spcPts val="0"/>
              </a:spcBef>
              <a:spcAft>
                <a:spcPts val="0"/>
              </a:spcAft>
              <a:buClr>
                <a:srgbClr val="CE5717"/>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188"/>
          <p:cNvSpPr txBox="1">
            <a:spLocks noGrp="1"/>
          </p:cNvSpPr>
          <p:nvPr>
            <p:ph type="dt" idx="10"/>
          </p:nvPr>
        </p:nvSpPr>
        <p:spPr>
          <a:xfrm>
            <a:off x="5791200" y="6404984"/>
            <a:ext cx="3044952" cy="36576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188"/>
          <p:cNvSpPr txBox="1">
            <a:spLocks noGrp="1"/>
          </p:cNvSpPr>
          <p:nvPr>
            <p:ph type="ftr" idx="11"/>
          </p:nvPr>
        </p:nvSpPr>
        <p:spPr>
          <a:xfrm>
            <a:off x="304800" y="6410848"/>
            <a:ext cx="3581400" cy="36576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188"/>
          <p:cNvSpPr txBox="1">
            <a:spLocks noGrp="1"/>
          </p:cNvSpPr>
          <p:nvPr>
            <p:ph type="sldNum" idx="12"/>
          </p:nvPr>
        </p:nvSpPr>
        <p:spPr>
          <a:xfrm>
            <a:off x="4343400" y="1036032"/>
            <a:ext cx="457200" cy="441325"/>
          </a:xfrm>
          <a:prstGeom prst="rect">
            <a:avLst/>
          </a:prstGeom>
          <a:noFill/>
          <a:ln>
            <a:noFill/>
          </a:ln>
        </p:spPr>
        <p:txBody>
          <a:bodyPr spcFirstLastPara="1" wrap="square" lIns="45700" tIns="45700" rIns="45700" bIns="45700" anchor="ctr" anchorCtr="0">
            <a:normAutofit/>
          </a:bodyPr>
          <a:lstStyle>
            <a:lvl1pPr marL="0" marR="0" lvl="0" indent="0" algn="ctr">
              <a:lnSpc>
                <a:spcPct val="100000"/>
              </a:lnSpc>
              <a:spcBef>
                <a:spcPts val="0"/>
              </a:spcBef>
              <a:spcAft>
                <a:spcPts val="0"/>
              </a:spcAft>
              <a:buClr>
                <a:srgbClr val="000000"/>
              </a:buClr>
              <a:buSzPts val="1600"/>
              <a:buFont typeface="Arial"/>
              <a:buNone/>
              <a:defRPr sz="1600" b="0" i="0" u="none" strike="noStrike" cap="none">
                <a:solidFill>
                  <a:srgbClr val="CE5717"/>
                </a:solidFill>
                <a:latin typeface="Georgia"/>
                <a:ea typeface="Georgia"/>
                <a:cs typeface="Georgia"/>
                <a:sym typeface="Georgia"/>
              </a:defRPr>
            </a:lvl1pPr>
            <a:lvl2pPr marL="0" marR="0" lvl="1" indent="0" algn="ctr">
              <a:lnSpc>
                <a:spcPct val="100000"/>
              </a:lnSpc>
              <a:spcBef>
                <a:spcPts val="0"/>
              </a:spcBef>
              <a:spcAft>
                <a:spcPts val="0"/>
              </a:spcAft>
              <a:buClr>
                <a:srgbClr val="000000"/>
              </a:buClr>
              <a:buSzPts val="1600"/>
              <a:buFont typeface="Arial"/>
              <a:buNone/>
              <a:defRPr sz="1600" b="0" i="0" u="none" strike="noStrike" cap="none">
                <a:solidFill>
                  <a:srgbClr val="CE5717"/>
                </a:solidFill>
                <a:latin typeface="Georgia"/>
                <a:ea typeface="Georgia"/>
                <a:cs typeface="Georgia"/>
                <a:sym typeface="Georgia"/>
              </a:defRPr>
            </a:lvl2pPr>
            <a:lvl3pPr marL="0" marR="0" lvl="2" indent="0" algn="ctr">
              <a:lnSpc>
                <a:spcPct val="100000"/>
              </a:lnSpc>
              <a:spcBef>
                <a:spcPts val="0"/>
              </a:spcBef>
              <a:spcAft>
                <a:spcPts val="0"/>
              </a:spcAft>
              <a:buClr>
                <a:srgbClr val="000000"/>
              </a:buClr>
              <a:buSzPts val="1600"/>
              <a:buFont typeface="Arial"/>
              <a:buNone/>
              <a:defRPr sz="1600" b="0" i="0" u="none" strike="noStrike" cap="none">
                <a:solidFill>
                  <a:srgbClr val="CE5717"/>
                </a:solidFill>
                <a:latin typeface="Georgia"/>
                <a:ea typeface="Georgia"/>
                <a:cs typeface="Georgia"/>
                <a:sym typeface="Georgia"/>
              </a:defRPr>
            </a:lvl3pPr>
            <a:lvl4pPr marL="0" marR="0" lvl="3" indent="0" algn="ctr">
              <a:lnSpc>
                <a:spcPct val="100000"/>
              </a:lnSpc>
              <a:spcBef>
                <a:spcPts val="0"/>
              </a:spcBef>
              <a:spcAft>
                <a:spcPts val="0"/>
              </a:spcAft>
              <a:buClr>
                <a:srgbClr val="000000"/>
              </a:buClr>
              <a:buSzPts val="1600"/>
              <a:buFont typeface="Arial"/>
              <a:buNone/>
              <a:defRPr sz="1600" b="0" i="0" u="none" strike="noStrike" cap="none">
                <a:solidFill>
                  <a:srgbClr val="CE5717"/>
                </a:solidFill>
                <a:latin typeface="Georgia"/>
                <a:ea typeface="Georgia"/>
                <a:cs typeface="Georgia"/>
                <a:sym typeface="Georgia"/>
              </a:defRPr>
            </a:lvl4pPr>
            <a:lvl5pPr marL="0" marR="0" lvl="4" indent="0" algn="ctr">
              <a:lnSpc>
                <a:spcPct val="100000"/>
              </a:lnSpc>
              <a:spcBef>
                <a:spcPts val="0"/>
              </a:spcBef>
              <a:spcAft>
                <a:spcPts val="0"/>
              </a:spcAft>
              <a:buClr>
                <a:srgbClr val="000000"/>
              </a:buClr>
              <a:buSzPts val="1600"/>
              <a:buFont typeface="Arial"/>
              <a:buNone/>
              <a:defRPr sz="1600" b="0" i="0" u="none" strike="noStrike" cap="none">
                <a:solidFill>
                  <a:srgbClr val="CE5717"/>
                </a:solidFill>
                <a:latin typeface="Georgia"/>
                <a:ea typeface="Georgia"/>
                <a:cs typeface="Georgia"/>
                <a:sym typeface="Georgia"/>
              </a:defRPr>
            </a:lvl5pPr>
            <a:lvl6pPr marL="0" marR="0" lvl="5" indent="0" algn="ctr">
              <a:lnSpc>
                <a:spcPct val="100000"/>
              </a:lnSpc>
              <a:spcBef>
                <a:spcPts val="0"/>
              </a:spcBef>
              <a:spcAft>
                <a:spcPts val="0"/>
              </a:spcAft>
              <a:buClr>
                <a:srgbClr val="000000"/>
              </a:buClr>
              <a:buSzPts val="1600"/>
              <a:buFont typeface="Arial"/>
              <a:buNone/>
              <a:defRPr sz="1600" b="0" i="0" u="none" strike="noStrike" cap="none">
                <a:solidFill>
                  <a:srgbClr val="CE5717"/>
                </a:solidFill>
                <a:latin typeface="Georgia"/>
                <a:ea typeface="Georgia"/>
                <a:cs typeface="Georgia"/>
                <a:sym typeface="Georgia"/>
              </a:defRPr>
            </a:lvl6pPr>
            <a:lvl7pPr marL="0" marR="0" lvl="6" indent="0" algn="ctr">
              <a:lnSpc>
                <a:spcPct val="100000"/>
              </a:lnSpc>
              <a:spcBef>
                <a:spcPts val="0"/>
              </a:spcBef>
              <a:spcAft>
                <a:spcPts val="0"/>
              </a:spcAft>
              <a:buClr>
                <a:srgbClr val="000000"/>
              </a:buClr>
              <a:buSzPts val="1600"/>
              <a:buFont typeface="Arial"/>
              <a:buNone/>
              <a:defRPr sz="1600" b="0" i="0" u="none" strike="noStrike" cap="none">
                <a:solidFill>
                  <a:srgbClr val="CE5717"/>
                </a:solidFill>
                <a:latin typeface="Georgia"/>
                <a:ea typeface="Georgia"/>
                <a:cs typeface="Georgia"/>
                <a:sym typeface="Georgia"/>
              </a:defRPr>
            </a:lvl7pPr>
            <a:lvl8pPr marL="0" marR="0" lvl="7" indent="0" algn="ctr">
              <a:lnSpc>
                <a:spcPct val="100000"/>
              </a:lnSpc>
              <a:spcBef>
                <a:spcPts val="0"/>
              </a:spcBef>
              <a:spcAft>
                <a:spcPts val="0"/>
              </a:spcAft>
              <a:buClr>
                <a:srgbClr val="000000"/>
              </a:buClr>
              <a:buSzPts val="1600"/>
              <a:buFont typeface="Arial"/>
              <a:buNone/>
              <a:defRPr sz="1600" b="0" i="0" u="none" strike="noStrike" cap="none">
                <a:solidFill>
                  <a:srgbClr val="CE5717"/>
                </a:solidFill>
                <a:latin typeface="Georgia"/>
                <a:ea typeface="Georgia"/>
                <a:cs typeface="Georgia"/>
                <a:sym typeface="Georgia"/>
              </a:defRPr>
            </a:lvl8pPr>
            <a:lvl9pPr marL="0" marR="0" lvl="8" indent="0" algn="ctr">
              <a:lnSpc>
                <a:spcPct val="100000"/>
              </a:lnSpc>
              <a:spcBef>
                <a:spcPts val="0"/>
              </a:spcBef>
              <a:spcAft>
                <a:spcPts val="0"/>
              </a:spcAft>
              <a:buClr>
                <a:srgbClr val="000000"/>
              </a:buClr>
              <a:buSzPts val="1600"/>
              <a:buFont typeface="Arial"/>
              <a:buNone/>
              <a:defRPr sz="1600" b="0" i="0" u="none" strike="noStrike" cap="none">
                <a:solidFill>
                  <a:srgbClr val="CE5717"/>
                </a:solidFill>
                <a:latin typeface="Georgia"/>
                <a:ea typeface="Georgia"/>
                <a:cs typeface="Georgia"/>
                <a:sym typeface="Georgia"/>
              </a:defRPr>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bg>
      <p:bgPr>
        <a:solidFill>
          <a:schemeClr val="lt2"/>
        </a:solidFill>
        <a:effectLst/>
      </p:bgPr>
    </p:bg>
    <p:spTree>
      <p:nvGrpSpPr>
        <p:cNvPr id="1" name="Shape 141"/>
        <p:cNvGrpSpPr/>
        <p:nvPr/>
      </p:nvGrpSpPr>
      <p:grpSpPr>
        <a:xfrm>
          <a:off x="0" y="0"/>
          <a:ext cx="0" cy="0"/>
          <a:chOff x="0" y="0"/>
          <a:chExt cx="0" cy="0"/>
        </a:xfrm>
      </p:grpSpPr>
      <p:sp>
        <p:nvSpPr>
          <p:cNvPr id="142" name="Google Shape;142;p197"/>
          <p:cNvSpPr txBox="1">
            <a:spLocks noGrp="1"/>
          </p:cNvSpPr>
          <p:nvPr>
            <p:ph type="title"/>
          </p:nvPr>
        </p:nvSpPr>
        <p:spPr>
          <a:xfrm>
            <a:off x="301752" y="228600"/>
            <a:ext cx="8534400" cy="758952"/>
          </a:xfrm>
          <a:prstGeom prst="rect">
            <a:avLst/>
          </a:prstGeom>
          <a:noFill/>
          <a:ln>
            <a:noFill/>
          </a:ln>
        </p:spPr>
        <p:txBody>
          <a:bodyPr spcFirstLastPara="1" wrap="square" lIns="91425" tIns="45700" rIns="91425" bIns="45700" anchor="b" anchorCtr="0">
            <a:normAutofit/>
          </a:bodyPr>
          <a:lstStyle>
            <a:lvl1pPr lvl="0" algn="ctr">
              <a:lnSpc>
                <a:spcPct val="100000"/>
              </a:lnSpc>
              <a:spcBef>
                <a:spcPts val="0"/>
              </a:spcBef>
              <a:spcAft>
                <a:spcPts val="0"/>
              </a:spcAft>
              <a:buClr>
                <a:srgbClr val="CE5717"/>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3" name="Google Shape;143;p197"/>
          <p:cNvSpPr txBox="1">
            <a:spLocks noGrp="1"/>
          </p:cNvSpPr>
          <p:nvPr>
            <p:ph type="body" idx="1"/>
          </p:nvPr>
        </p:nvSpPr>
        <p:spPr>
          <a:xfrm rot="5400000">
            <a:off x="2269236" y="-443484"/>
            <a:ext cx="4599432" cy="8534400"/>
          </a:xfrm>
          <a:prstGeom prst="rect">
            <a:avLst/>
          </a:prstGeom>
          <a:noFill/>
          <a:ln>
            <a:noFill/>
          </a:ln>
        </p:spPr>
        <p:txBody>
          <a:bodyPr spcFirstLastPara="1" wrap="square" lIns="91425" tIns="45700" rIns="91425" bIns="45700" anchor="t" anchorCtr="0">
            <a:normAutofit/>
          </a:bodyPr>
          <a:lstStyle>
            <a:lvl1pPr marL="457200" lvl="0" indent="-325755" algn="l">
              <a:lnSpc>
                <a:spcPct val="100000"/>
              </a:lnSpc>
              <a:spcBef>
                <a:spcPts val="360"/>
              </a:spcBef>
              <a:spcAft>
                <a:spcPts val="0"/>
              </a:spcAft>
              <a:buSzPts val="1530"/>
              <a:buChar char="⚫"/>
              <a:defRPr/>
            </a:lvl1pPr>
            <a:lvl2pPr marL="914400" lvl="1" indent="-308610" algn="l">
              <a:lnSpc>
                <a:spcPct val="100000"/>
              </a:lnSpc>
              <a:spcBef>
                <a:spcPts val="360"/>
              </a:spcBef>
              <a:spcAft>
                <a:spcPts val="0"/>
              </a:spcAft>
              <a:buSzPts val="1260"/>
              <a:buChar char="⚪"/>
              <a:defRPr/>
            </a:lvl2pPr>
            <a:lvl3pPr marL="1371600" lvl="2" indent="-314325" algn="l">
              <a:lnSpc>
                <a:spcPct val="100000"/>
              </a:lnSpc>
              <a:spcBef>
                <a:spcPts val="360"/>
              </a:spcBef>
              <a:spcAft>
                <a:spcPts val="0"/>
              </a:spcAft>
              <a:buSzPts val="1350"/>
              <a:buChar char="⯍"/>
              <a:defRPr/>
            </a:lvl3pPr>
            <a:lvl4pPr marL="1828800" lvl="3" indent="-308610" algn="l">
              <a:lnSpc>
                <a:spcPct val="100000"/>
              </a:lnSpc>
              <a:spcBef>
                <a:spcPts val="360"/>
              </a:spcBef>
              <a:spcAft>
                <a:spcPts val="0"/>
              </a:spcAft>
              <a:buSzPts val="1260"/>
              <a:buChar char="?"/>
              <a:defRPr/>
            </a:lvl4pPr>
            <a:lvl5pPr marL="2286000" lvl="4" indent="-342900" algn="l">
              <a:lnSpc>
                <a:spcPct val="100000"/>
              </a:lnSpc>
              <a:spcBef>
                <a:spcPts val="360"/>
              </a:spcBef>
              <a:spcAft>
                <a:spcPts val="0"/>
              </a:spcAft>
              <a:buSzPts val="1800"/>
              <a:buChar char="•"/>
              <a:defRPr/>
            </a:lvl5pPr>
            <a:lvl6pPr marL="2743200" lvl="5" indent="-320039" algn="l">
              <a:lnSpc>
                <a:spcPct val="100000"/>
              </a:lnSpc>
              <a:spcBef>
                <a:spcPts val="360"/>
              </a:spcBef>
              <a:spcAft>
                <a:spcPts val="0"/>
              </a:spcAft>
              <a:buSzPts val="1440"/>
              <a:buChar char="⚫"/>
              <a:defRPr/>
            </a:lvl6pPr>
            <a:lvl7pPr marL="3200400" lvl="6" indent="-331470" algn="l">
              <a:lnSpc>
                <a:spcPct val="100000"/>
              </a:lnSpc>
              <a:spcBef>
                <a:spcPts val="360"/>
              </a:spcBef>
              <a:spcAft>
                <a:spcPts val="0"/>
              </a:spcAft>
              <a:buSzPts val="1620"/>
              <a:buChar char="•"/>
              <a:defRPr/>
            </a:lvl7pPr>
            <a:lvl8pPr marL="3657600" lvl="7" indent="-342900" algn="l">
              <a:lnSpc>
                <a:spcPct val="100000"/>
              </a:lnSpc>
              <a:spcBef>
                <a:spcPts val="360"/>
              </a:spcBef>
              <a:spcAft>
                <a:spcPts val="0"/>
              </a:spcAft>
              <a:buSzPts val="1800"/>
              <a:buChar char="•"/>
              <a:defRPr/>
            </a:lvl8pPr>
            <a:lvl9pPr marL="4114800" lvl="8" indent="-331470" algn="l">
              <a:lnSpc>
                <a:spcPct val="100000"/>
              </a:lnSpc>
              <a:spcBef>
                <a:spcPts val="360"/>
              </a:spcBef>
              <a:spcAft>
                <a:spcPts val="0"/>
              </a:spcAft>
              <a:buSzPts val="1620"/>
              <a:buChar char="•"/>
              <a:defRPr/>
            </a:lvl9pPr>
          </a:lstStyle>
          <a:p>
            <a:endParaRPr/>
          </a:p>
        </p:txBody>
      </p:sp>
      <p:sp>
        <p:nvSpPr>
          <p:cNvPr id="144" name="Google Shape;144;p197"/>
          <p:cNvSpPr txBox="1">
            <a:spLocks noGrp="1"/>
          </p:cNvSpPr>
          <p:nvPr>
            <p:ph type="dt" idx="10"/>
          </p:nvPr>
        </p:nvSpPr>
        <p:spPr>
          <a:xfrm>
            <a:off x="5791200" y="6404984"/>
            <a:ext cx="3044952" cy="36576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5" name="Google Shape;145;p197"/>
          <p:cNvSpPr txBox="1">
            <a:spLocks noGrp="1"/>
          </p:cNvSpPr>
          <p:nvPr>
            <p:ph type="ftr" idx="11"/>
          </p:nvPr>
        </p:nvSpPr>
        <p:spPr>
          <a:xfrm>
            <a:off x="304800" y="6410848"/>
            <a:ext cx="3581400" cy="36576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6" name="Google Shape;146;p197"/>
          <p:cNvSpPr txBox="1">
            <a:spLocks noGrp="1"/>
          </p:cNvSpPr>
          <p:nvPr>
            <p:ph type="sldNum" idx="12"/>
          </p:nvPr>
        </p:nvSpPr>
        <p:spPr>
          <a:xfrm>
            <a:off x="4343400" y="1040186"/>
            <a:ext cx="457200" cy="441325"/>
          </a:xfrm>
          <a:prstGeom prst="rect">
            <a:avLst/>
          </a:prstGeom>
          <a:noFill/>
          <a:ln>
            <a:noFill/>
          </a:ln>
        </p:spPr>
        <p:txBody>
          <a:bodyPr spcFirstLastPara="1" wrap="square" lIns="45700" tIns="45700" rIns="45700" bIns="45700" anchor="ctr" anchorCtr="0">
            <a:normAutofit/>
          </a:bodyPr>
          <a:lstStyle>
            <a:lvl1pPr marL="0" marR="0" lvl="0" indent="0" algn="ctr">
              <a:lnSpc>
                <a:spcPct val="100000"/>
              </a:lnSpc>
              <a:spcBef>
                <a:spcPts val="0"/>
              </a:spcBef>
              <a:spcAft>
                <a:spcPts val="0"/>
              </a:spcAft>
              <a:buClr>
                <a:srgbClr val="000000"/>
              </a:buClr>
              <a:buSzPts val="1600"/>
              <a:buFont typeface="Arial"/>
              <a:buNone/>
              <a:defRPr sz="1600" b="0" i="0" u="none" strike="noStrike" cap="none">
                <a:solidFill>
                  <a:srgbClr val="CE5717"/>
                </a:solidFill>
                <a:latin typeface="Georgia"/>
                <a:ea typeface="Georgia"/>
                <a:cs typeface="Georgia"/>
                <a:sym typeface="Georgia"/>
              </a:defRPr>
            </a:lvl1pPr>
            <a:lvl2pPr marL="0" marR="0" lvl="1" indent="0" algn="ctr">
              <a:lnSpc>
                <a:spcPct val="100000"/>
              </a:lnSpc>
              <a:spcBef>
                <a:spcPts val="0"/>
              </a:spcBef>
              <a:spcAft>
                <a:spcPts val="0"/>
              </a:spcAft>
              <a:buClr>
                <a:srgbClr val="000000"/>
              </a:buClr>
              <a:buSzPts val="1600"/>
              <a:buFont typeface="Arial"/>
              <a:buNone/>
              <a:defRPr sz="1600" b="0" i="0" u="none" strike="noStrike" cap="none">
                <a:solidFill>
                  <a:srgbClr val="CE5717"/>
                </a:solidFill>
                <a:latin typeface="Georgia"/>
                <a:ea typeface="Georgia"/>
                <a:cs typeface="Georgia"/>
                <a:sym typeface="Georgia"/>
              </a:defRPr>
            </a:lvl2pPr>
            <a:lvl3pPr marL="0" marR="0" lvl="2" indent="0" algn="ctr">
              <a:lnSpc>
                <a:spcPct val="100000"/>
              </a:lnSpc>
              <a:spcBef>
                <a:spcPts val="0"/>
              </a:spcBef>
              <a:spcAft>
                <a:spcPts val="0"/>
              </a:spcAft>
              <a:buClr>
                <a:srgbClr val="000000"/>
              </a:buClr>
              <a:buSzPts val="1600"/>
              <a:buFont typeface="Arial"/>
              <a:buNone/>
              <a:defRPr sz="1600" b="0" i="0" u="none" strike="noStrike" cap="none">
                <a:solidFill>
                  <a:srgbClr val="CE5717"/>
                </a:solidFill>
                <a:latin typeface="Georgia"/>
                <a:ea typeface="Georgia"/>
                <a:cs typeface="Georgia"/>
                <a:sym typeface="Georgia"/>
              </a:defRPr>
            </a:lvl3pPr>
            <a:lvl4pPr marL="0" marR="0" lvl="3" indent="0" algn="ctr">
              <a:lnSpc>
                <a:spcPct val="100000"/>
              </a:lnSpc>
              <a:spcBef>
                <a:spcPts val="0"/>
              </a:spcBef>
              <a:spcAft>
                <a:spcPts val="0"/>
              </a:spcAft>
              <a:buClr>
                <a:srgbClr val="000000"/>
              </a:buClr>
              <a:buSzPts val="1600"/>
              <a:buFont typeface="Arial"/>
              <a:buNone/>
              <a:defRPr sz="1600" b="0" i="0" u="none" strike="noStrike" cap="none">
                <a:solidFill>
                  <a:srgbClr val="CE5717"/>
                </a:solidFill>
                <a:latin typeface="Georgia"/>
                <a:ea typeface="Georgia"/>
                <a:cs typeface="Georgia"/>
                <a:sym typeface="Georgia"/>
              </a:defRPr>
            </a:lvl4pPr>
            <a:lvl5pPr marL="0" marR="0" lvl="4" indent="0" algn="ctr">
              <a:lnSpc>
                <a:spcPct val="100000"/>
              </a:lnSpc>
              <a:spcBef>
                <a:spcPts val="0"/>
              </a:spcBef>
              <a:spcAft>
                <a:spcPts val="0"/>
              </a:spcAft>
              <a:buClr>
                <a:srgbClr val="000000"/>
              </a:buClr>
              <a:buSzPts val="1600"/>
              <a:buFont typeface="Arial"/>
              <a:buNone/>
              <a:defRPr sz="1600" b="0" i="0" u="none" strike="noStrike" cap="none">
                <a:solidFill>
                  <a:srgbClr val="CE5717"/>
                </a:solidFill>
                <a:latin typeface="Georgia"/>
                <a:ea typeface="Georgia"/>
                <a:cs typeface="Georgia"/>
                <a:sym typeface="Georgia"/>
              </a:defRPr>
            </a:lvl5pPr>
            <a:lvl6pPr marL="0" marR="0" lvl="5" indent="0" algn="ctr">
              <a:lnSpc>
                <a:spcPct val="100000"/>
              </a:lnSpc>
              <a:spcBef>
                <a:spcPts val="0"/>
              </a:spcBef>
              <a:spcAft>
                <a:spcPts val="0"/>
              </a:spcAft>
              <a:buClr>
                <a:srgbClr val="000000"/>
              </a:buClr>
              <a:buSzPts val="1600"/>
              <a:buFont typeface="Arial"/>
              <a:buNone/>
              <a:defRPr sz="1600" b="0" i="0" u="none" strike="noStrike" cap="none">
                <a:solidFill>
                  <a:srgbClr val="CE5717"/>
                </a:solidFill>
                <a:latin typeface="Georgia"/>
                <a:ea typeface="Georgia"/>
                <a:cs typeface="Georgia"/>
                <a:sym typeface="Georgia"/>
              </a:defRPr>
            </a:lvl6pPr>
            <a:lvl7pPr marL="0" marR="0" lvl="6" indent="0" algn="ctr">
              <a:lnSpc>
                <a:spcPct val="100000"/>
              </a:lnSpc>
              <a:spcBef>
                <a:spcPts val="0"/>
              </a:spcBef>
              <a:spcAft>
                <a:spcPts val="0"/>
              </a:spcAft>
              <a:buClr>
                <a:srgbClr val="000000"/>
              </a:buClr>
              <a:buSzPts val="1600"/>
              <a:buFont typeface="Arial"/>
              <a:buNone/>
              <a:defRPr sz="1600" b="0" i="0" u="none" strike="noStrike" cap="none">
                <a:solidFill>
                  <a:srgbClr val="CE5717"/>
                </a:solidFill>
                <a:latin typeface="Georgia"/>
                <a:ea typeface="Georgia"/>
                <a:cs typeface="Georgia"/>
                <a:sym typeface="Georgia"/>
              </a:defRPr>
            </a:lvl7pPr>
            <a:lvl8pPr marL="0" marR="0" lvl="7" indent="0" algn="ctr">
              <a:lnSpc>
                <a:spcPct val="100000"/>
              </a:lnSpc>
              <a:spcBef>
                <a:spcPts val="0"/>
              </a:spcBef>
              <a:spcAft>
                <a:spcPts val="0"/>
              </a:spcAft>
              <a:buClr>
                <a:srgbClr val="000000"/>
              </a:buClr>
              <a:buSzPts val="1600"/>
              <a:buFont typeface="Arial"/>
              <a:buNone/>
              <a:defRPr sz="1600" b="0" i="0" u="none" strike="noStrike" cap="none">
                <a:solidFill>
                  <a:srgbClr val="CE5717"/>
                </a:solidFill>
                <a:latin typeface="Georgia"/>
                <a:ea typeface="Georgia"/>
                <a:cs typeface="Georgia"/>
                <a:sym typeface="Georgia"/>
              </a:defRPr>
            </a:lvl8pPr>
            <a:lvl9pPr marL="0" marR="0" lvl="8" indent="0" algn="ctr">
              <a:lnSpc>
                <a:spcPct val="100000"/>
              </a:lnSpc>
              <a:spcBef>
                <a:spcPts val="0"/>
              </a:spcBef>
              <a:spcAft>
                <a:spcPts val="0"/>
              </a:spcAft>
              <a:buClr>
                <a:srgbClr val="000000"/>
              </a:buClr>
              <a:buSzPts val="1600"/>
              <a:buFont typeface="Arial"/>
              <a:buNone/>
              <a:defRPr sz="1600" b="0" i="0" u="none" strike="noStrike" cap="none">
                <a:solidFill>
                  <a:srgbClr val="CE5717"/>
                </a:solidFill>
                <a:latin typeface="Georgia"/>
                <a:ea typeface="Georgia"/>
                <a:cs typeface="Georgia"/>
                <a:sym typeface="Georgia"/>
              </a:defRPr>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bg>
      <p:bgPr>
        <a:solidFill>
          <a:schemeClr val="lt2"/>
        </a:solidFill>
        <a:effectLst/>
      </p:bgPr>
    </p:bg>
    <p:spTree>
      <p:nvGrpSpPr>
        <p:cNvPr id="1" name="Shape 147"/>
        <p:cNvGrpSpPr/>
        <p:nvPr/>
      </p:nvGrpSpPr>
      <p:grpSpPr>
        <a:xfrm>
          <a:off x="0" y="0"/>
          <a:ext cx="0" cy="0"/>
          <a:chOff x="0" y="0"/>
          <a:chExt cx="0" cy="0"/>
        </a:xfrm>
      </p:grpSpPr>
      <p:sp>
        <p:nvSpPr>
          <p:cNvPr id="148" name="Google Shape;148;p198"/>
          <p:cNvSpPr/>
          <p:nvPr/>
        </p:nvSpPr>
        <p:spPr>
          <a:xfrm>
            <a:off x="0" y="6705600"/>
            <a:ext cx="9144000" cy="1524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p:txBody>
      </p:sp>
      <p:sp>
        <p:nvSpPr>
          <p:cNvPr id="149" name="Google Shape;149;p198"/>
          <p:cNvSpPr/>
          <p:nvPr/>
        </p:nvSpPr>
        <p:spPr>
          <a:xfrm>
            <a:off x="7010400" y="0"/>
            <a:ext cx="2133600" cy="6858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p:txBody>
      </p:sp>
      <p:sp>
        <p:nvSpPr>
          <p:cNvPr id="150" name="Google Shape;150;p198"/>
          <p:cNvSpPr/>
          <p:nvPr/>
        </p:nvSpPr>
        <p:spPr>
          <a:xfrm>
            <a:off x="0" y="0"/>
            <a:ext cx="9144000" cy="155448"/>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p:txBody>
      </p:sp>
      <p:sp>
        <p:nvSpPr>
          <p:cNvPr id="151" name="Google Shape;151;p198"/>
          <p:cNvSpPr/>
          <p:nvPr/>
        </p:nvSpPr>
        <p:spPr>
          <a:xfrm>
            <a:off x="0" y="0"/>
            <a:ext cx="152400" cy="6858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p:txBody>
      </p:sp>
      <p:sp>
        <p:nvSpPr>
          <p:cNvPr id="152" name="Google Shape;152;p198"/>
          <p:cNvSpPr/>
          <p:nvPr/>
        </p:nvSpPr>
        <p:spPr>
          <a:xfrm>
            <a:off x="146304" y="6391668"/>
            <a:ext cx="8833104" cy="309563"/>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p:txBody>
      </p:sp>
      <p:sp>
        <p:nvSpPr>
          <p:cNvPr id="153" name="Google Shape;153;p198"/>
          <p:cNvSpPr/>
          <p:nvPr/>
        </p:nvSpPr>
        <p:spPr>
          <a:xfrm>
            <a:off x="152400" y="155448"/>
            <a:ext cx="8833104" cy="6547104"/>
          </a:xfrm>
          <a:prstGeom prst="rect">
            <a:avLst/>
          </a:prstGeom>
          <a:noFill/>
          <a:ln w="9525" cap="flat" cmpd="sng">
            <a:solidFill>
              <a:srgbClr val="CE571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p:txBody>
      </p:sp>
      <p:cxnSp>
        <p:nvCxnSpPr>
          <p:cNvPr id="154" name="Google Shape;154;p198"/>
          <p:cNvCxnSpPr/>
          <p:nvPr/>
        </p:nvCxnSpPr>
        <p:spPr>
          <a:xfrm rot="5400000">
            <a:off x="4021836" y="3278124"/>
            <a:ext cx="6245352" cy="0"/>
          </a:xfrm>
          <a:prstGeom prst="straightConnector1">
            <a:avLst/>
          </a:prstGeom>
          <a:noFill/>
          <a:ln w="9525" cap="flat" cmpd="sng">
            <a:solidFill>
              <a:srgbClr val="CE5717"/>
            </a:solidFill>
            <a:prstDash val="dash"/>
            <a:round/>
            <a:headEnd type="none" w="sm" len="sm"/>
            <a:tailEnd type="none" w="sm" len="sm"/>
          </a:ln>
        </p:spPr>
      </p:cxnSp>
      <p:sp>
        <p:nvSpPr>
          <p:cNvPr id="155" name="Google Shape;155;p198"/>
          <p:cNvSpPr/>
          <p:nvPr/>
        </p:nvSpPr>
        <p:spPr>
          <a:xfrm>
            <a:off x="6839712" y="2925763"/>
            <a:ext cx="609600" cy="609600"/>
          </a:xfrm>
          <a:prstGeom prst="ellipse">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eorgia"/>
              <a:ea typeface="Georgia"/>
              <a:cs typeface="Georgia"/>
              <a:sym typeface="Georgia"/>
            </a:endParaRPr>
          </a:p>
        </p:txBody>
      </p:sp>
      <p:sp>
        <p:nvSpPr>
          <p:cNvPr id="156" name="Google Shape;156;p198"/>
          <p:cNvSpPr/>
          <p:nvPr/>
        </p:nvSpPr>
        <p:spPr>
          <a:xfrm>
            <a:off x="6934200" y="3020251"/>
            <a:ext cx="420624" cy="420624"/>
          </a:xfrm>
          <a:prstGeom prst="ellipse">
            <a:avLst/>
          </a:prstGeom>
          <a:solidFill>
            <a:srgbClr val="FFFFFF"/>
          </a:solidFill>
          <a:ln w="50800" cap="rnd" cmpd="dbl">
            <a:solidFill>
              <a:srgbClr val="CE571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eorgia"/>
              <a:ea typeface="Georgia"/>
              <a:cs typeface="Georgia"/>
              <a:sym typeface="Georgia"/>
            </a:endParaRPr>
          </a:p>
        </p:txBody>
      </p:sp>
      <p:sp>
        <p:nvSpPr>
          <p:cNvPr id="157" name="Google Shape;157;p198"/>
          <p:cNvSpPr txBox="1">
            <a:spLocks noGrp="1"/>
          </p:cNvSpPr>
          <p:nvPr>
            <p:ph type="sldNum" idx="12"/>
          </p:nvPr>
        </p:nvSpPr>
        <p:spPr>
          <a:xfrm>
            <a:off x="6915912" y="3009913"/>
            <a:ext cx="457200" cy="441325"/>
          </a:xfrm>
          <a:prstGeom prst="rect">
            <a:avLst/>
          </a:prstGeom>
          <a:noFill/>
          <a:ln>
            <a:noFill/>
          </a:ln>
        </p:spPr>
        <p:txBody>
          <a:bodyPr spcFirstLastPara="1" wrap="square" lIns="45700" tIns="45700" rIns="45700" bIns="45700" anchor="ctr" anchorCtr="0">
            <a:normAutofit/>
          </a:bodyPr>
          <a:lstStyle>
            <a:lvl1pPr marL="0" marR="0" lvl="0" indent="0" algn="ctr">
              <a:lnSpc>
                <a:spcPct val="100000"/>
              </a:lnSpc>
              <a:spcBef>
                <a:spcPts val="0"/>
              </a:spcBef>
              <a:spcAft>
                <a:spcPts val="0"/>
              </a:spcAft>
              <a:buClr>
                <a:srgbClr val="000000"/>
              </a:buClr>
              <a:buSzPts val="1600"/>
              <a:buFont typeface="Arial"/>
              <a:buNone/>
              <a:defRPr sz="1600" b="0" i="0" u="none" strike="noStrike" cap="none">
                <a:solidFill>
                  <a:srgbClr val="CE5717"/>
                </a:solidFill>
                <a:latin typeface="Georgia"/>
                <a:ea typeface="Georgia"/>
                <a:cs typeface="Georgia"/>
                <a:sym typeface="Georgia"/>
              </a:defRPr>
            </a:lvl1pPr>
            <a:lvl2pPr marL="0" marR="0" lvl="1" indent="0" algn="ctr">
              <a:lnSpc>
                <a:spcPct val="100000"/>
              </a:lnSpc>
              <a:spcBef>
                <a:spcPts val="0"/>
              </a:spcBef>
              <a:spcAft>
                <a:spcPts val="0"/>
              </a:spcAft>
              <a:buClr>
                <a:srgbClr val="000000"/>
              </a:buClr>
              <a:buSzPts val="1600"/>
              <a:buFont typeface="Arial"/>
              <a:buNone/>
              <a:defRPr sz="1600" b="0" i="0" u="none" strike="noStrike" cap="none">
                <a:solidFill>
                  <a:srgbClr val="CE5717"/>
                </a:solidFill>
                <a:latin typeface="Georgia"/>
                <a:ea typeface="Georgia"/>
                <a:cs typeface="Georgia"/>
                <a:sym typeface="Georgia"/>
              </a:defRPr>
            </a:lvl2pPr>
            <a:lvl3pPr marL="0" marR="0" lvl="2" indent="0" algn="ctr">
              <a:lnSpc>
                <a:spcPct val="100000"/>
              </a:lnSpc>
              <a:spcBef>
                <a:spcPts val="0"/>
              </a:spcBef>
              <a:spcAft>
                <a:spcPts val="0"/>
              </a:spcAft>
              <a:buClr>
                <a:srgbClr val="000000"/>
              </a:buClr>
              <a:buSzPts val="1600"/>
              <a:buFont typeface="Arial"/>
              <a:buNone/>
              <a:defRPr sz="1600" b="0" i="0" u="none" strike="noStrike" cap="none">
                <a:solidFill>
                  <a:srgbClr val="CE5717"/>
                </a:solidFill>
                <a:latin typeface="Georgia"/>
                <a:ea typeface="Georgia"/>
                <a:cs typeface="Georgia"/>
                <a:sym typeface="Georgia"/>
              </a:defRPr>
            </a:lvl3pPr>
            <a:lvl4pPr marL="0" marR="0" lvl="3" indent="0" algn="ctr">
              <a:lnSpc>
                <a:spcPct val="100000"/>
              </a:lnSpc>
              <a:spcBef>
                <a:spcPts val="0"/>
              </a:spcBef>
              <a:spcAft>
                <a:spcPts val="0"/>
              </a:spcAft>
              <a:buClr>
                <a:srgbClr val="000000"/>
              </a:buClr>
              <a:buSzPts val="1600"/>
              <a:buFont typeface="Arial"/>
              <a:buNone/>
              <a:defRPr sz="1600" b="0" i="0" u="none" strike="noStrike" cap="none">
                <a:solidFill>
                  <a:srgbClr val="CE5717"/>
                </a:solidFill>
                <a:latin typeface="Georgia"/>
                <a:ea typeface="Georgia"/>
                <a:cs typeface="Georgia"/>
                <a:sym typeface="Georgia"/>
              </a:defRPr>
            </a:lvl4pPr>
            <a:lvl5pPr marL="0" marR="0" lvl="4" indent="0" algn="ctr">
              <a:lnSpc>
                <a:spcPct val="100000"/>
              </a:lnSpc>
              <a:spcBef>
                <a:spcPts val="0"/>
              </a:spcBef>
              <a:spcAft>
                <a:spcPts val="0"/>
              </a:spcAft>
              <a:buClr>
                <a:srgbClr val="000000"/>
              </a:buClr>
              <a:buSzPts val="1600"/>
              <a:buFont typeface="Arial"/>
              <a:buNone/>
              <a:defRPr sz="1600" b="0" i="0" u="none" strike="noStrike" cap="none">
                <a:solidFill>
                  <a:srgbClr val="CE5717"/>
                </a:solidFill>
                <a:latin typeface="Georgia"/>
                <a:ea typeface="Georgia"/>
                <a:cs typeface="Georgia"/>
                <a:sym typeface="Georgia"/>
              </a:defRPr>
            </a:lvl5pPr>
            <a:lvl6pPr marL="0" marR="0" lvl="5" indent="0" algn="ctr">
              <a:lnSpc>
                <a:spcPct val="100000"/>
              </a:lnSpc>
              <a:spcBef>
                <a:spcPts val="0"/>
              </a:spcBef>
              <a:spcAft>
                <a:spcPts val="0"/>
              </a:spcAft>
              <a:buClr>
                <a:srgbClr val="000000"/>
              </a:buClr>
              <a:buSzPts val="1600"/>
              <a:buFont typeface="Arial"/>
              <a:buNone/>
              <a:defRPr sz="1600" b="0" i="0" u="none" strike="noStrike" cap="none">
                <a:solidFill>
                  <a:srgbClr val="CE5717"/>
                </a:solidFill>
                <a:latin typeface="Georgia"/>
                <a:ea typeface="Georgia"/>
                <a:cs typeface="Georgia"/>
                <a:sym typeface="Georgia"/>
              </a:defRPr>
            </a:lvl6pPr>
            <a:lvl7pPr marL="0" marR="0" lvl="6" indent="0" algn="ctr">
              <a:lnSpc>
                <a:spcPct val="100000"/>
              </a:lnSpc>
              <a:spcBef>
                <a:spcPts val="0"/>
              </a:spcBef>
              <a:spcAft>
                <a:spcPts val="0"/>
              </a:spcAft>
              <a:buClr>
                <a:srgbClr val="000000"/>
              </a:buClr>
              <a:buSzPts val="1600"/>
              <a:buFont typeface="Arial"/>
              <a:buNone/>
              <a:defRPr sz="1600" b="0" i="0" u="none" strike="noStrike" cap="none">
                <a:solidFill>
                  <a:srgbClr val="CE5717"/>
                </a:solidFill>
                <a:latin typeface="Georgia"/>
                <a:ea typeface="Georgia"/>
                <a:cs typeface="Georgia"/>
                <a:sym typeface="Georgia"/>
              </a:defRPr>
            </a:lvl7pPr>
            <a:lvl8pPr marL="0" marR="0" lvl="7" indent="0" algn="ctr">
              <a:lnSpc>
                <a:spcPct val="100000"/>
              </a:lnSpc>
              <a:spcBef>
                <a:spcPts val="0"/>
              </a:spcBef>
              <a:spcAft>
                <a:spcPts val="0"/>
              </a:spcAft>
              <a:buClr>
                <a:srgbClr val="000000"/>
              </a:buClr>
              <a:buSzPts val="1600"/>
              <a:buFont typeface="Arial"/>
              <a:buNone/>
              <a:defRPr sz="1600" b="0" i="0" u="none" strike="noStrike" cap="none">
                <a:solidFill>
                  <a:srgbClr val="CE5717"/>
                </a:solidFill>
                <a:latin typeface="Georgia"/>
                <a:ea typeface="Georgia"/>
                <a:cs typeface="Georgia"/>
                <a:sym typeface="Georgia"/>
              </a:defRPr>
            </a:lvl8pPr>
            <a:lvl9pPr marL="0" marR="0" lvl="8" indent="0" algn="ctr">
              <a:lnSpc>
                <a:spcPct val="100000"/>
              </a:lnSpc>
              <a:spcBef>
                <a:spcPts val="0"/>
              </a:spcBef>
              <a:spcAft>
                <a:spcPts val="0"/>
              </a:spcAft>
              <a:buClr>
                <a:srgbClr val="000000"/>
              </a:buClr>
              <a:buSzPts val="1600"/>
              <a:buFont typeface="Arial"/>
              <a:buNone/>
              <a:defRPr sz="1600" b="0" i="0" u="none" strike="noStrike" cap="none">
                <a:solidFill>
                  <a:srgbClr val="CE5717"/>
                </a:solidFill>
                <a:latin typeface="Georgia"/>
                <a:ea typeface="Georgia"/>
                <a:cs typeface="Georgia"/>
                <a:sym typeface="Georgia"/>
              </a:defRPr>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a:p>
        </p:txBody>
      </p:sp>
      <p:sp>
        <p:nvSpPr>
          <p:cNvPr id="158" name="Google Shape;158;p198"/>
          <p:cNvSpPr txBox="1">
            <a:spLocks noGrp="1"/>
          </p:cNvSpPr>
          <p:nvPr>
            <p:ph type="body" idx="1"/>
          </p:nvPr>
        </p:nvSpPr>
        <p:spPr>
          <a:xfrm rot="5400000">
            <a:off x="670718" y="-61117"/>
            <a:ext cx="5821366" cy="6553200"/>
          </a:xfrm>
          <a:prstGeom prst="rect">
            <a:avLst/>
          </a:prstGeom>
          <a:noFill/>
          <a:ln>
            <a:noFill/>
          </a:ln>
        </p:spPr>
        <p:txBody>
          <a:bodyPr spcFirstLastPara="1" wrap="square" lIns="91425" tIns="45700" rIns="91425" bIns="45700" anchor="t" anchorCtr="0">
            <a:normAutofit/>
          </a:bodyPr>
          <a:lstStyle>
            <a:lvl1pPr marL="457200" lvl="0" indent="-325755" algn="l">
              <a:lnSpc>
                <a:spcPct val="100000"/>
              </a:lnSpc>
              <a:spcBef>
                <a:spcPts val="360"/>
              </a:spcBef>
              <a:spcAft>
                <a:spcPts val="0"/>
              </a:spcAft>
              <a:buSzPts val="1530"/>
              <a:buChar char="⚫"/>
              <a:defRPr/>
            </a:lvl1pPr>
            <a:lvl2pPr marL="914400" lvl="1" indent="-308610" algn="l">
              <a:lnSpc>
                <a:spcPct val="100000"/>
              </a:lnSpc>
              <a:spcBef>
                <a:spcPts val="360"/>
              </a:spcBef>
              <a:spcAft>
                <a:spcPts val="0"/>
              </a:spcAft>
              <a:buSzPts val="1260"/>
              <a:buChar char="⚪"/>
              <a:defRPr/>
            </a:lvl2pPr>
            <a:lvl3pPr marL="1371600" lvl="2" indent="-314325" algn="l">
              <a:lnSpc>
                <a:spcPct val="100000"/>
              </a:lnSpc>
              <a:spcBef>
                <a:spcPts val="360"/>
              </a:spcBef>
              <a:spcAft>
                <a:spcPts val="0"/>
              </a:spcAft>
              <a:buSzPts val="1350"/>
              <a:buChar char="⯍"/>
              <a:defRPr/>
            </a:lvl3pPr>
            <a:lvl4pPr marL="1828800" lvl="3" indent="-308610" algn="l">
              <a:lnSpc>
                <a:spcPct val="100000"/>
              </a:lnSpc>
              <a:spcBef>
                <a:spcPts val="360"/>
              </a:spcBef>
              <a:spcAft>
                <a:spcPts val="0"/>
              </a:spcAft>
              <a:buSzPts val="1260"/>
              <a:buChar char="?"/>
              <a:defRPr/>
            </a:lvl4pPr>
            <a:lvl5pPr marL="2286000" lvl="4" indent="-342900" algn="l">
              <a:lnSpc>
                <a:spcPct val="100000"/>
              </a:lnSpc>
              <a:spcBef>
                <a:spcPts val="360"/>
              </a:spcBef>
              <a:spcAft>
                <a:spcPts val="0"/>
              </a:spcAft>
              <a:buSzPts val="1800"/>
              <a:buChar char="•"/>
              <a:defRPr/>
            </a:lvl5pPr>
            <a:lvl6pPr marL="2743200" lvl="5" indent="-320039" algn="l">
              <a:lnSpc>
                <a:spcPct val="100000"/>
              </a:lnSpc>
              <a:spcBef>
                <a:spcPts val="360"/>
              </a:spcBef>
              <a:spcAft>
                <a:spcPts val="0"/>
              </a:spcAft>
              <a:buSzPts val="1440"/>
              <a:buChar char="⚫"/>
              <a:defRPr/>
            </a:lvl6pPr>
            <a:lvl7pPr marL="3200400" lvl="6" indent="-331470" algn="l">
              <a:lnSpc>
                <a:spcPct val="100000"/>
              </a:lnSpc>
              <a:spcBef>
                <a:spcPts val="360"/>
              </a:spcBef>
              <a:spcAft>
                <a:spcPts val="0"/>
              </a:spcAft>
              <a:buSzPts val="1620"/>
              <a:buChar char="•"/>
              <a:defRPr/>
            </a:lvl7pPr>
            <a:lvl8pPr marL="3657600" lvl="7" indent="-342900" algn="l">
              <a:lnSpc>
                <a:spcPct val="100000"/>
              </a:lnSpc>
              <a:spcBef>
                <a:spcPts val="360"/>
              </a:spcBef>
              <a:spcAft>
                <a:spcPts val="0"/>
              </a:spcAft>
              <a:buSzPts val="1800"/>
              <a:buChar char="•"/>
              <a:defRPr/>
            </a:lvl8pPr>
            <a:lvl9pPr marL="4114800" lvl="8" indent="-331470" algn="l">
              <a:lnSpc>
                <a:spcPct val="100000"/>
              </a:lnSpc>
              <a:spcBef>
                <a:spcPts val="360"/>
              </a:spcBef>
              <a:spcAft>
                <a:spcPts val="0"/>
              </a:spcAft>
              <a:buSzPts val="1620"/>
              <a:buChar char="•"/>
              <a:defRPr/>
            </a:lvl9pPr>
          </a:lstStyle>
          <a:p>
            <a:endParaRPr/>
          </a:p>
        </p:txBody>
      </p:sp>
      <p:sp>
        <p:nvSpPr>
          <p:cNvPr id="159" name="Google Shape;159;p198"/>
          <p:cNvSpPr txBox="1">
            <a:spLocks noGrp="1"/>
          </p:cNvSpPr>
          <p:nvPr>
            <p:ph type="dt" idx="10"/>
          </p:nvPr>
        </p:nvSpPr>
        <p:spPr>
          <a:xfrm>
            <a:off x="5791200" y="6404984"/>
            <a:ext cx="3044952" cy="36576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0" name="Google Shape;160;p198"/>
          <p:cNvSpPr txBox="1">
            <a:spLocks noGrp="1"/>
          </p:cNvSpPr>
          <p:nvPr>
            <p:ph type="ftr" idx="11"/>
          </p:nvPr>
        </p:nvSpPr>
        <p:spPr>
          <a:xfrm>
            <a:off x="304800" y="6410848"/>
            <a:ext cx="3581400" cy="36576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1" name="Google Shape;161;p198"/>
          <p:cNvSpPr txBox="1">
            <a:spLocks noGrp="1"/>
          </p:cNvSpPr>
          <p:nvPr>
            <p:ph type="title"/>
          </p:nvPr>
        </p:nvSpPr>
        <p:spPr>
          <a:xfrm rot="5400000">
            <a:off x="5189537" y="2506676"/>
            <a:ext cx="5851525" cy="1447800"/>
          </a:xfrm>
          <a:prstGeom prst="rect">
            <a:avLst/>
          </a:prstGeom>
          <a:noFill/>
          <a:ln>
            <a:noFill/>
          </a:ln>
        </p:spPr>
        <p:txBody>
          <a:bodyPr spcFirstLastPara="1" wrap="square" lIns="91425" tIns="45700" rIns="91425" bIns="45700" anchor="b" anchorCtr="0">
            <a:normAutofit/>
          </a:bodyPr>
          <a:lstStyle>
            <a:lvl1pPr lvl="0" algn="ctr">
              <a:lnSpc>
                <a:spcPct val="100000"/>
              </a:lnSpc>
              <a:spcBef>
                <a:spcPts val="0"/>
              </a:spcBef>
              <a:spcAft>
                <a:spcPts val="0"/>
              </a:spcAft>
              <a:buClr>
                <a:srgbClr val="CE5717"/>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29"/>
        <p:cNvGrpSpPr/>
        <p:nvPr/>
      </p:nvGrpSpPr>
      <p:grpSpPr>
        <a:xfrm>
          <a:off x="0" y="0"/>
          <a:ext cx="0" cy="0"/>
          <a:chOff x="0" y="0"/>
          <a:chExt cx="0" cy="0"/>
        </a:xfrm>
      </p:grpSpPr>
      <p:sp>
        <p:nvSpPr>
          <p:cNvPr id="30" name="Google Shape;30;p190"/>
          <p:cNvSpPr/>
          <p:nvPr/>
        </p:nvSpPr>
        <p:spPr>
          <a:xfrm>
            <a:off x="0" y="6705600"/>
            <a:ext cx="9144000" cy="1524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p:txBody>
      </p:sp>
      <p:sp>
        <p:nvSpPr>
          <p:cNvPr id="31" name="Google Shape;31;p190"/>
          <p:cNvSpPr/>
          <p:nvPr/>
        </p:nvSpPr>
        <p:spPr>
          <a:xfrm>
            <a:off x="0" y="0"/>
            <a:ext cx="9144000" cy="155448"/>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p:txBody>
      </p:sp>
      <p:sp>
        <p:nvSpPr>
          <p:cNvPr id="32" name="Google Shape;32;p190"/>
          <p:cNvSpPr/>
          <p:nvPr/>
        </p:nvSpPr>
        <p:spPr>
          <a:xfrm>
            <a:off x="8991601" y="0"/>
            <a:ext cx="152400" cy="6858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p:txBody>
      </p:sp>
      <p:sp>
        <p:nvSpPr>
          <p:cNvPr id="33" name="Google Shape;33;p190"/>
          <p:cNvSpPr/>
          <p:nvPr/>
        </p:nvSpPr>
        <p:spPr>
          <a:xfrm>
            <a:off x="0" y="0"/>
            <a:ext cx="152400" cy="6858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p:txBody>
      </p:sp>
      <p:sp>
        <p:nvSpPr>
          <p:cNvPr id="34" name="Google Shape;34;p190"/>
          <p:cNvSpPr/>
          <p:nvPr/>
        </p:nvSpPr>
        <p:spPr>
          <a:xfrm>
            <a:off x="146304" y="6391668"/>
            <a:ext cx="8833104" cy="309563"/>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p:txBody>
      </p:sp>
      <p:sp>
        <p:nvSpPr>
          <p:cNvPr id="35" name="Google Shape;35;p190"/>
          <p:cNvSpPr/>
          <p:nvPr/>
        </p:nvSpPr>
        <p:spPr>
          <a:xfrm>
            <a:off x="152400" y="158496"/>
            <a:ext cx="8833104" cy="6547104"/>
          </a:xfrm>
          <a:prstGeom prst="rect">
            <a:avLst/>
          </a:prstGeom>
          <a:noFill/>
          <a:ln w="9525" cap="flat" cmpd="sng">
            <a:solidFill>
              <a:srgbClr val="CE571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p:txBody>
      </p:sp>
      <p:sp>
        <p:nvSpPr>
          <p:cNvPr id="36" name="Google Shape;36;p190"/>
          <p:cNvSpPr txBox="1">
            <a:spLocks noGrp="1"/>
          </p:cNvSpPr>
          <p:nvPr>
            <p:ph type="dt" idx="10"/>
          </p:nvPr>
        </p:nvSpPr>
        <p:spPr>
          <a:xfrm>
            <a:off x="5791200" y="6404984"/>
            <a:ext cx="3044952" cy="36576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190"/>
          <p:cNvSpPr txBox="1">
            <a:spLocks noGrp="1"/>
          </p:cNvSpPr>
          <p:nvPr>
            <p:ph type="ftr" idx="11"/>
          </p:nvPr>
        </p:nvSpPr>
        <p:spPr>
          <a:xfrm>
            <a:off x="304800" y="6410848"/>
            <a:ext cx="3581400" cy="36576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90"/>
          <p:cNvSpPr txBox="1">
            <a:spLocks noGrp="1"/>
          </p:cNvSpPr>
          <p:nvPr>
            <p:ph type="sldNum" idx="12"/>
          </p:nvPr>
        </p:nvSpPr>
        <p:spPr>
          <a:xfrm>
            <a:off x="4267200" y="6324600"/>
            <a:ext cx="609600" cy="441324"/>
          </a:xfrm>
          <a:prstGeom prst="rect">
            <a:avLst/>
          </a:prstGeom>
          <a:noFill/>
          <a:ln>
            <a:noFill/>
          </a:ln>
        </p:spPr>
        <p:txBody>
          <a:bodyPr spcFirstLastPara="1" wrap="square" lIns="45700" tIns="45700" rIns="45700" bIns="45700" anchor="ctr" anchorCtr="0">
            <a:normAutofit/>
          </a:bodyPr>
          <a:lstStyle>
            <a:lvl1pPr marL="0" marR="0" lvl="0" indent="0" algn="ctr">
              <a:lnSpc>
                <a:spcPct val="100000"/>
              </a:lnSpc>
              <a:spcBef>
                <a:spcPts val="0"/>
              </a:spcBef>
              <a:spcAft>
                <a:spcPts val="0"/>
              </a:spcAft>
              <a:buClr>
                <a:srgbClr val="000000"/>
              </a:buClr>
              <a:buSzPts val="1600"/>
              <a:buFont typeface="Arial"/>
              <a:buNone/>
              <a:defRPr sz="1600" b="0" i="0" u="none" strike="noStrike" cap="none">
                <a:solidFill>
                  <a:srgbClr val="FFFFFF"/>
                </a:solidFill>
                <a:latin typeface="Georgia"/>
                <a:ea typeface="Georgia"/>
                <a:cs typeface="Georgia"/>
                <a:sym typeface="Georgia"/>
              </a:defRPr>
            </a:lvl1pPr>
            <a:lvl2pPr marL="0" marR="0" lvl="1" indent="0" algn="ctr">
              <a:lnSpc>
                <a:spcPct val="100000"/>
              </a:lnSpc>
              <a:spcBef>
                <a:spcPts val="0"/>
              </a:spcBef>
              <a:spcAft>
                <a:spcPts val="0"/>
              </a:spcAft>
              <a:buClr>
                <a:srgbClr val="000000"/>
              </a:buClr>
              <a:buSzPts val="1600"/>
              <a:buFont typeface="Arial"/>
              <a:buNone/>
              <a:defRPr sz="1600" b="0" i="0" u="none" strike="noStrike" cap="none">
                <a:solidFill>
                  <a:srgbClr val="FFFFFF"/>
                </a:solidFill>
                <a:latin typeface="Georgia"/>
                <a:ea typeface="Georgia"/>
                <a:cs typeface="Georgia"/>
                <a:sym typeface="Georgia"/>
              </a:defRPr>
            </a:lvl2pPr>
            <a:lvl3pPr marL="0" marR="0" lvl="2" indent="0" algn="ctr">
              <a:lnSpc>
                <a:spcPct val="100000"/>
              </a:lnSpc>
              <a:spcBef>
                <a:spcPts val="0"/>
              </a:spcBef>
              <a:spcAft>
                <a:spcPts val="0"/>
              </a:spcAft>
              <a:buClr>
                <a:srgbClr val="000000"/>
              </a:buClr>
              <a:buSzPts val="1600"/>
              <a:buFont typeface="Arial"/>
              <a:buNone/>
              <a:defRPr sz="1600" b="0" i="0" u="none" strike="noStrike" cap="none">
                <a:solidFill>
                  <a:srgbClr val="FFFFFF"/>
                </a:solidFill>
                <a:latin typeface="Georgia"/>
                <a:ea typeface="Georgia"/>
                <a:cs typeface="Georgia"/>
                <a:sym typeface="Georgia"/>
              </a:defRPr>
            </a:lvl3pPr>
            <a:lvl4pPr marL="0" marR="0" lvl="3" indent="0" algn="ctr">
              <a:lnSpc>
                <a:spcPct val="100000"/>
              </a:lnSpc>
              <a:spcBef>
                <a:spcPts val="0"/>
              </a:spcBef>
              <a:spcAft>
                <a:spcPts val="0"/>
              </a:spcAft>
              <a:buClr>
                <a:srgbClr val="000000"/>
              </a:buClr>
              <a:buSzPts val="1600"/>
              <a:buFont typeface="Arial"/>
              <a:buNone/>
              <a:defRPr sz="1600" b="0" i="0" u="none" strike="noStrike" cap="none">
                <a:solidFill>
                  <a:srgbClr val="FFFFFF"/>
                </a:solidFill>
                <a:latin typeface="Georgia"/>
                <a:ea typeface="Georgia"/>
                <a:cs typeface="Georgia"/>
                <a:sym typeface="Georgia"/>
              </a:defRPr>
            </a:lvl4pPr>
            <a:lvl5pPr marL="0" marR="0" lvl="4" indent="0" algn="ctr">
              <a:lnSpc>
                <a:spcPct val="100000"/>
              </a:lnSpc>
              <a:spcBef>
                <a:spcPts val="0"/>
              </a:spcBef>
              <a:spcAft>
                <a:spcPts val="0"/>
              </a:spcAft>
              <a:buClr>
                <a:srgbClr val="000000"/>
              </a:buClr>
              <a:buSzPts val="1600"/>
              <a:buFont typeface="Arial"/>
              <a:buNone/>
              <a:defRPr sz="1600" b="0" i="0" u="none" strike="noStrike" cap="none">
                <a:solidFill>
                  <a:srgbClr val="FFFFFF"/>
                </a:solidFill>
                <a:latin typeface="Georgia"/>
                <a:ea typeface="Georgia"/>
                <a:cs typeface="Georgia"/>
                <a:sym typeface="Georgia"/>
              </a:defRPr>
            </a:lvl5pPr>
            <a:lvl6pPr marL="0" marR="0" lvl="5" indent="0" algn="ctr">
              <a:lnSpc>
                <a:spcPct val="100000"/>
              </a:lnSpc>
              <a:spcBef>
                <a:spcPts val="0"/>
              </a:spcBef>
              <a:spcAft>
                <a:spcPts val="0"/>
              </a:spcAft>
              <a:buClr>
                <a:srgbClr val="000000"/>
              </a:buClr>
              <a:buSzPts val="1600"/>
              <a:buFont typeface="Arial"/>
              <a:buNone/>
              <a:defRPr sz="1600" b="0" i="0" u="none" strike="noStrike" cap="none">
                <a:solidFill>
                  <a:srgbClr val="FFFFFF"/>
                </a:solidFill>
                <a:latin typeface="Georgia"/>
                <a:ea typeface="Georgia"/>
                <a:cs typeface="Georgia"/>
                <a:sym typeface="Georgia"/>
              </a:defRPr>
            </a:lvl6pPr>
            <a:lvl7pPr marL="0" marR="0" lvl="6" indent="0" algn="ctr">
              <a:lnSpc>
                <a:spcPct val="100000"/>
              </a:lnSpc>
              <a:spcBef>
                <a:spcPts val="0"/>
              </a:spcBef>
              <a:spcAft>
                <a:spcPts val="0"/>
              </a:spcAft>
              <a:buClr>
                <a:srgbClr val="000000"/>
              </a:buClr>
              <a:buSzPts val="1600"/>
              <a:buFont typeface="Arial"/>
              <a:buNone/>
              <a:defRPr sz="1600" b="0" i="0" u="none" strike="noStrike" cap="none">
                <a:solidFill>
                  <a:srgbClr val="FFFFFF"/>
                </a:solidFill>
                <a:latin typeface="Georgia"/>
                <a:ea typeface="Georgia"/>
                <a:cs typeface="Georgia"/>
                <a:sym typeface="Georgia"/>
              </a:defRPr>
            </a:lvl7pPr>
            <a:lvl8pPr marL="0" marR="0" lvl="7" indent="0" algn="ctr">
              <a:lnSpc>
                <a:spcPct val="100000"/>
              </a:lnSpc>
              <a:spcBef>
                <a:spcPts val="0"/>
              </a:spcBef>
              <a:spcAft>
                <a:spcPts val="0"/>
              </a:spcAft>
              <a:buClr>
                <a:srgbClr val="000000"/>
              </a:buClr>
              <a:buSzPts val="1600"/>
              <a:buFont typeface="Arial"/>
              <a:buNone/>
              <a:defRPr sz="1600" b="0" i="0" u="none" strike="noStrike" cap="none">
                <a:solidFill>
                  <a:srgbClr val="FFFFFF"/>
                </a:solidFill>
                <a:latin typeface="Georgia"/>
                <a:ea typeface="Georgia"/>
                <a:cs typeface="Georgia"/>
                <a:sym typeface="Georgia"/>
              </a:defRPr>
            </a:lvl8pPr>
            <a:lvl9pPr marL="0" marR="0" lvl="8" indent="0" algn="ctr">
              <a:lnSpc>
                <a:spcPct val="100000"/>
              </a:lnSpc>
              <a:spcBef>
                <a:spcPts val="0"/>
              </a:spcBef>
              <a:spcAft>
                <a:spcPts val="0"/>
              </a:spcAft>
              <a:buClr>
                <a:srgbClr val="000000"/>
              </a:buClr>
              <a:buSzPts val="1600"/>
              <a:buFont typeface="Arial"/>
              <a:buNone/>
              <a:defRPr sz="1600" b="0" i="0" u="none" strike="noStrike" cap="none">
                <a:solidFill>
                  <a:srgbClr val="FFFFFF"/>
                </a:solidFill>
                <a:latin typeface="Georgia"/>
                <a:ea typeface="Georgia"/>
                <a:cs typeface="Georgia"/>
                <a:sym typeface="Georgia"/>
              </a:defRPr>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bg>
      <p:bgPr>
        <a:solidFill>
          <a:schemeClr val="lt2"/>
        </a:solidFill>
        <a:effectLst/>
      </p:bgPr>
    </p:bg>
    <p:spTree>
      <p:nvGrpSpPr>
        <p:cNvPr id="1" name="Shape 39"/>
        <p:cNvGrpSpPr/>
        <p:nvPr/>
      </p:nvGrpSpPr>
      <p:grpSpPr>
        <a:xfrm>
          <a:off x="0" y="0"/>
          <a:ext cx="0" cy="0"/>
          <a:chOff x="0" y="0"/>
          <a:chExt cx="0" cy="0"/>
        </a:xfrm>
      </p:grpSpPr>
      <p:sp>
        <p:nvSpPr>
          <p:cNvPr id="40" name="Google Shape;40;p189"/>
          <p:cNvSpPr txBox="1">
            <a:spLocks noGrp="1"/>
          </p:cNvSpPr>
          <p:nvPr>
            <p:ph type="title"/>
          </p:nvPr>
        </p:nvSpPr>
        <p:spPr>
          <a:xfrm>
            <a:off x="301752" y="228600"/>
            <a:ext cx="8534400" cy="758952"/>
          </a:xfrm>
          <a:prstGeom prst="rect">
            <a:avLst/>
          </a:prstGeom>
          <a:noFill/>
          <a:ln>
            <a:noFill/>
          </a:ln>
        </p:spPr>
        <p:txBody>
          <a:bodyPr spcFirstLastPara="1" wrap="square" lIns="91425" tIns="45700" rIns="91425" bIns="45700" anchor="b" anchorCtr="0">
            <a:normAutofit/>
          </a:bodyPr>
          <a:lstStyle>
            <a:lvl1pPr lvl="0" algn="ctr">
              <a:lnSpc>
                <a:spcPct val="100000"/>
              </a:lnSpc>
              <a:spcBef>
                <a:spcPts val="0"/>
              </a:spcBef>
              <a:spcAft>
                <a:spcPts val="0"/>
              </a:spcAft>
              <a:buClr>
                <a:srgbClr val="CE5717"/>
              </a:buClr>
              <a:buSzPts val="3300"/>
              <a:buFont typeface="Georgia"/>
              <a:buNone/>
              <a:defRPr>
                <a:solidFill>
                  <a:srgbClr val="CE5717"/>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189"/>
          <p:cNvSpPr txBox="1">
            <a:spLocks noGrp="1"/>
          </p:cNvSpPr>
          <p:nvPr>
            <p:ph type="dt" idx="10"/>
          </p:nvPr>
        </p:nvSpPr>
        <p:spPr>
          <a:xfrm>
            <a:off x="5791200" y="6404984"/>
            <a:ext cx="3044952" cy="36576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89"/>
          <p:cNvSpPr txBox="1">
            <a:spLocks noGrp="1"/>
          </p:cNvSpPr>
          <p:nvPr>
            <p:ph type="ftr" idx="11"/>
          </p:nvPr>
        </p:nvSpPr>
        <p:spPr>
          <a:xfrm>
            <a:off x="304800" y="6410848"/>
            <a:ext cx="3581400" cy="36576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189"/>
          <p:cNvSpPr txBox="1">
            <a:spLocks noGrp="1"/>
          </p:cNvSpPr>
          <p:nvPr>
            <p:ph type="sldNum" idx="12"/>
          </p:nvPr>
        </p:nvSpPr>
        <p:spPr>
          <a:xfrm>
            <a:off x="4361688" y="1026384"/>
            <a:ext cx="457200" cy="441325"/>
          </a:xfrm>
          <a:prstGeom prst="rect">
            <a:avLst/>
          </a:prstGeom>
          <a:noFill/>
          <a:ln>
            <a:noFill/>
          </a:ln>
        </p:spPr>
        <p:txBody>
          <a:bodyPr spcFirstLastPara="1" wrap="square" lIns="45700" tIns="45700" rIns="45700" bIns="45700" anchor="ctr" anchorCtr="0">
            <a:normAutofit/>
          </a:bodyPr>
          <a:lstStyle>
            <a:lvl1pPr marL="0" marR="0" lvl="0" indent="0" algn="ctr">
              <a:lnSpc>
                <a:spcPct val="100000"/>
              </a:lnSpc>
              <a:spcBef>
                <a:spcPts val="0"/>
              </a:spcBef>
              <a:spcAft>
                <a:spcPts val="0"/>
              </a:spcAft>
              <a:buClr>
                <a:srgbClr val="000000"/>
              </a:buClr>
              <a:buSzPts val="1600"/>
              <a:buFont typeface="Arial"/>
              <a:buNone/>
              <a:defRPr sz="1600" b="0" i="0" u="none" strike="noStrike" cap="none">
                <a:solidFill>
                  <a:srgbClr val="CE5717"/>
                </a:solidFill>
                <a:latin typeface="Georgia"/>
                <a:ea typeface="Georgia"/>
                <a:cs typeface="Georgia"/>
                <a:sym typeface="Georgia"/>
              </a:defRPr>
            </a:lvl1pPr>
            <a:lvl2pPr marL="0" marR="0" lvl="1" indent="0" algn="ctr">
              <a:lnSpc>
                <a:spcPct val="100000"/>
              </a:lnSpc>
              <a:spcBef>
                <a:spcPts val="0"/>
              </a:spcBef>
              <a:spcAft>
                <a:spcPts val="0"/>
              </a:spcAft>
              <a:buClr>
                <a:srgbClr val="000000"/>
              </a:buClr>
              <a:buSzPts val="1600"/>
              <a:buFont typeface="Arial"/>
              <a:buNone/>
              <a:defRPr sz="1600" b="0" i="0" u="none" strike="noStrike" cap="none">
                <a:solidFill>
                  <a:srgbClr val="CE5717"/>
                </a:solidFill>
                <a:latin typeface="Georgia"/>
                <a:ea typeface="Georgia"/>
                <a:cs typeface="Georgia"/>
                <a:sym typeface="Georgia"/>
              </a:defRPr>
            </a:lvl2pPr>
            <a:lvl3pPr marL="0" marR="0" lvl="2" indent="0" algn="ctr">
              <a:lnSpc>
                <a:spcPct val="100000"/>
              </a:lnSpc>
              <a:spcBef>
                <a:spcPts val="0"/>
              </a:spcBef>
              <a:spcAft>
                <a:spcPts val="0"/>
              </a:spcAft>
              <a:buClr>
                <a:srgbClr val="000000"/>
              </a:buClr>
              <a:buSzPts val="1600"/>
              <a:buFont typeface="Arial"/>
              <a:buNone/>
              <a:defRPr sz="1600" b="0" i="0" u="none" strike="noStrike" cap="none">
                <a:solidFill>
                  <a:srgbClr val="CE5717"/>
                </a:solidFill>
                <a:latin typeface="Georgia"/>
                <a:ea typeface="Georgia"/>
                <a:cs typeface="Georgia"/>
                <a:sym typeface="Georgia"/>
              </a:defRPr>
            </a:lvl3pPr>
            <a:lvl4pPr marL="0" marR="0" lvl="3" indent="0" algn="ctr">
              <a:lnSpc>
                <a:spcPct val="100000"/>
              </a:lnSpc>
              <a:spcBef>
                <a:spcPts val="0"/>
              </a:spcBef>
              <a:spcAft>
                <a:spcPts val="0"/>
              </a:spcAft>
              <a:buClr>
                <a:srgbClr val="000000"/>
              </a:buClr>
              <a:buSzPts val="1600"/>
              <a:buFont typeface="Arial"/>
              <a:buNone/>
              <a:defRPr sz="1600" b="0" i="0" u="none" strike="noStrike" cap="none">
                <a:solidFill>
                  <a:srgbClr val="CE5717"/>
                </a:solidFill>
                <a:latin typeface="Georgia"/>
                <a:ea typeface="Georgia"/>
                <a:cs typeface="Georgia"/>
                <a:sym typeface="Georgia"/>
              </a:defRPr>
            </a:lvl4pPr>
            <a:lvl5pPr marL="0" marR="0" lvl="4" indent="0" algn="ctr">
              <a:lnSpc>
                <a:spcPct val="100000"/>
              </a:lnSpc>
              <a:spcBef>
                <a:spcPts val="0"/>
              </a:spcBef>
              <a:spcAft>
                <a:spcPts val="0"/>
              </a:spcAft>
              <a:buClr>
                <a:srgbClr val="000000"/>
              </a:buClr>
              <a:buSzPts val="1600"/>
              <a:buFont typeface="Arial"/>
              <a:buNone/>
              <a:defRPr sz="1600" b="0" i="0" u="none" strike="noStrike" cap="none">
                <a:solidFill>
                  <a:srgbClr val="CE5717"/>
                </a:solidFill>
                <a:latin typeface="Georgia"/>
                <a:ea typeface="Georgia"/>
                <a:cs typeface="Georgia"/>
                <a:sym typeface="Georgia"/>
              </a:defRPr>
            </a:lvl5pPr>
            <a:lvl6pPr marL="0" marR="0" lvl="5" indent="0" algn="ctr">
              <a:lnSpc>
                <a:spcPct val="100000"/>
              </a:lnSpc>
              <a:spcBef>
                <a:spcPts val="0"/>
              </a:spcBef>
              <a:spcAft>
                <a:spcPts val="0"/>
              </a:spcAft>
              <a:buClr>
                <a:srgbClr val="000000"/>
              </a:buClr>
              <a:buSzPts val="1600"/>
              <a:buFont typeface="Arial"/>
              <a:buNone/>
              <a:defRPr sz="1600" b="0" i="0" u="none" strike="noStrike" cap="none">
                <a:solidFill>
                  <a:srgbClr val="CE5717"/>
                </a:solidFill>
                <a:latin typeface="Georgia"/>
                <a:ea typeface="Georgia"/>
                <a:cs typeface="Georgia"/>
                <a:sym typeface="Georgia"/>
              </a:defRPr>
            </a:lvl6pPr>
            <a:lvl7pPr marL="0" marR="0" lvl="6" indent="0" algn="ctr">
              <a:lnSpc>
                <a:spcPct val="100000"/>
              </a:lnSpc>
              <a:spcBef>
                <a:spcPts val="0"/>
              </a:spcBef>
              <a:spcAft>
                <a:spcPts val="0"/>
              </a:spcAft>
              <a:buClr>
                <a:srgbClr val="000000"/>
              </a:buClr>
              <a:buSzPts val="1600"/>
              <a:buFont typeface="Arial"/>
              <a:buNone/>
              <a:defRPr sz="1600" b="0" i="0" u="none" strike="noStrike" cap="none">
                <a:solidFill>
                  <a:srgbClr val="CE5717"/>
                </a:solidFill>
                <a:latin typeface="Georgia"/>
                <a:ea typeface="Georgia"/>
                <a:cs typeface="Georgia"/>
                <a:sym typeface="Georgia"/>
              </a:defRPr>
            </a:lvl7pPr>
            <a:lvl8pPr marL="0" marR="0" lvl="7" indent="0" algn="ctr">
              <a:lnSpc>
                <a:spcPct val="100000"/>
              </a:lnSpc>
              <a:spcBef>
                <a:spcPts val="0"/>
              </a:spcBef>
              <a:spcAft>
                <a:spcPts val="0"/>
              </a:spcAft>
              <a:buClr>
                <a:srgbClr val="000000"/>
              </a:buClr>
              <a:buSzPts val="1600"/>
              <a:buFont typeface="Arial"/>
              <a:buNone/>
              <a:defRPr sz="1600" b="0" i="0" u="none" strike="noStrike" cap="none">
                <a:solidFill>
                  <a:srgbClr val="CE5717"/>
                </a:solidFill>
                <a:latin typeface="Georgia"/>
                <a:ea typeface="Georgia"/>
                <a:cs typeface="Georgia"/>
                <a:sym typeface="Georgia"/>
              </a:defRPr>
            </a:lvl8pPr>
            <a:lvl9pPr marL="0" marR="0" lvl="8" indent="0" algn="ctr">
              <a:lnSpc>
                <a:spcPct val="100000"/>
              </a:lnSpc>
              <a:spcBef>
                <a:spcPts val="0"/>
              </a:spcBef>
              <a:spcAft>
                <a:spcPts val="0"/>
              </a:spcAft>
              <a:buClr>
                <a:srgbClr val="000000"/>
              </a:buClr>
              <a:buSzPts val="1600"/>
              <a:buFont typeface="Arial"/>
              <a:buNone/>
              <a:defRPr sz="1600" b="0" i="0" u="none" strike="noStrike" cap="none">
                <a:solidFill>
                  <a:srgbClr val="CE5717"/>
                </a:solidFill>
                <a:latin typeface="Georgia"/>
                <a:ea typeface="Georgia"/>
                <a:cs typeface="Georgia"/>
                <a:sym typeface="Georgia"/>
              </a:defRPr>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a:p>
        </p:txBody>
      </p:sp>
      <p:sp>
        <p:nvSpPr>
          <p:cNvPr id="44" name="Google Shape;44;p189"/>
          <p:cNvSpPr txBox="1">
            <a:spLocks noGrp="1"/>
          </p:cNvSpPr>
          <p:nvPr>
            <p:ph type="body" idx="1"/>
          </p:nvPr>
        </p:nvSpPr>
        <p:spPr>
          <a:xfrm>
            <a:off x="301752" y="1527048"/>
            <a:ext cx="8503920" cy="4572000"/>
          </a:xfrm>
          <a:prstGeom prst="rect">
            <a:avLst/>
          </a:prstGeom>
          <a:noFill/>
          <a:ln>
            <a:noFill/>
          </a:ln>
        </p:spPr>
        <p:txBody>
          <a:bodyPr spcFirstLastPara="1" wrap="square" lIns="91425" tIns="45700" rIns="91425" bIns="45700" anchor="t" anchorCtr="0">
            <a:normAutofit/>
          </a:bodyPr>
          <a:lstStyle>
            <a:lvl1pPr marL="457200" lvl="0" indent="-325755" algn="l">
              <a:lnSpc>
                <a:spcPct val="100000"/>
              </a:lnSpc>
              <a:spcBef>
                <a:spcPts val="360"/>
              </a:spcBef>
              <a:spcAft>
                <a:spcPts val="0"/>
              </a:spcAft>
              <a:buSzPts val="1530"/>
              <a:buChar char="⚫"/>
              <a:defRPr/>
            </a:lvl1pPr>
            <a:lvl2pPr marL="914400" lvl="1" indent="-308610" algn="l">
              <a:lnSpc>
                <a:spcPct val="100000"/>
              </a:lnSpc>
              <a:spcBef>
                <a:spcPts val="360"/>
              </a:spcBef>
              <a:spcAft>
                <a:spcPts val="0"/>
              </a:spcAft>
              <a:buSzPts val="1260"/>
              <a:buChar char="⚪"/>
              <a:defRPr/>
            </a:lvl2pPr>
            <a:lvl3pPr marL="1371600" lvl="2" indent="-314325" algn="l">
              <a:lnSpc>
                <a:spcPct val="100000"/>
              </a:lnSpc>
              <a:spcBef>
                <a:spcPts val="360"/>
              </a:spcBef>
              <a:spcAft>
                <a:spcPts val="0"/>
              </a:spcAft>
              <a:buSzPts val="1350"/>
              <a:buChar char="⯍"/>
              <a:defRPr/>
            </a:lvl3pPr>
            <a:lvl4pPr marL="1828800" lvl="3" indent="-308610" algn="l">
              <a:lnSpc>
                <a:spcPct val="100000"/>
              </a:lnSpc>
              <a:spcBef>
                <a:spcPts val="360"/>
              </a:spcBef>
              <a:spcAft>
                <a:spcPts val="0"/>
              </a:spcAft>
              <a:buSzPts val="1260"/>
              <a:buChar char="?"/>
              <a:defRPr/>
            </a:lvl4pPr>
            <a:lvl5pPr marL="2286000" lvl="4" indent="-342900" algn="l">
              <a:lnSpc>
                <a:spcPct val="100000"/>
              </a:lnSpc>
              <a:spcBef>
                <a:spcPts val="360"/>
              </a:spcBef>
              <a:spcAft>
                <a:spcPts val="0"/>
              </a:spcAft>
              <a:buSzPts val="1800"/>
              <a:buChar char="•"/>
              <a:defRPr/>
            </a:lvl5pPr>
            <a:lvl6pPr marL="2743200" lvl="5" indent="-320039" algn="l">
              <a:lnSpc>
                <a:spcPct val="100000"/>
              </a:lnSpc>
              <a:spcBef>
                <a:spcPts val="360"/>
              </a:spcBef>
              <a:spcAft>
                <a:spcPts val="0"/>
              </a:spcAft>
              <a:buSzPts val="1440"/>
              <a:buChar char="⚫"/>
              <a:defRPr/>
            </a:lvl6pPr>
            <a:lvl7pPr marL="3200400" lvl="6" indent="-331470" algn="l">
              <a:lnSpc>
                <a:spcPct val="100000"/>
              </a:lnSpc>
              <a:spcBef>
                <a:spcPts val="360"/>
              </a:spcBef>
              <a:spcAft>
                <a:spcPts val="0"/>
              </a:spcAft>
              <a:buSzPts val="1620"/>
              <a:buChar char="•"/>
              <a:defRPr/>
            </a:lvl7pPr>
            <a:lvl8pPr marL="3657600" lvl="7" indent="-342900" algn="l">
              <a:lnSpc>
                <a:spcPct val="100000"/>
              </a:lnSpc>
              <a:spcBef>
                <a:spcPts val="360"/>
              </a:spcBef>
              <a:spcAft>
                <a:spcPts val="0"/>
              </a:spcAft>
              <a:buSzPts val="1800"/>
              <a:buChar char="•"/>
              <a:defRPr/>
            </a:lvl8pPr>
            <a:lvl9pPr marL="4114800" lvl="8" indent="-331470" algn="l">
              <a:lnSpc>
                <a:spcPct val="100000"/>
              </a:lnSpc>
              <a:spcBef>
                <a:spcPts val="360"/>
              </a:spcBef>
              <a:spcAft>
                <a:spcPts val="0"/>
              </a:spcAft>
              <a:buSzPts val="162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Comparison" type="twoTxTwoObj">
  <p:cSld name="TWO_OBJECTS_WITH_TEXT">
    <p:bg>
      <p:bgPr>
        <a:solidFill>
          <a:schemeClr val="lt2"/>
        </a:solidFill>
        <a:effectLst/>
      </p:bgPr>
    </p:bg>
    <p:spTree>
      <p:nvGrpSpPr>
        <p:cNvPr id="1" name="Shape 45"/>
        <p:cNvGrpSpPr/>
        <p:nvPr/>
      </p:nvGrpSpPr>
      <p:grpSpPr>
        <a:xfrm>
          <a:off x="0" y="0"/>
          <a:ext cx="0" cy="0"/>
          <a:chOff x="0" y="0"/>
          <a:chExt cx="0" cy="0"/>
        </a:xfrm>
      </p:grpSpPr>
      <p:cxnSp>
        <p:nvCxnSpPr>
          <p:cNvPr id="46" name="Google Shape;46;p191"/>
          <p:cNvCxnSpPr/>
          <p:nvPr/>
        </p:nvCxnSpPr>
        <p:spPr>
          <a:xfrm rot="10800000">
            <a:off x="4572000" y="2200275"/>
            <a:ext cx="0" cy="4187952"/>
          </a:xfrm>
          <a:prstGeom prst="straightConnector1">
            <a:avLst/>
          </a:prstGeom>
          <a:noFill/>
          <a:ln w="9525" cap="flat" cmpd="sng">
            <a:solidFill>
              <a:schemeClr val="dk2"/>
            </a:solidFill>
            <a:prstDash val="dash"/>
            <a:round/>
            <a:headEnd type="none" w="sm" len="sm"/>
            <a:tailEnd type="none" w="sm" len="sm"/>
          </a:ln>
        </p:spPr>
      </p:cxnSp>
      <p:sp>
        <p:nvSpPr>
          <p:cNvPr id="47" name="Google Shape;47;p191"/>
          <p:cNvSpPr/>
          <p:nvPr/>
        </p:nvSpPr>
        <p:spPr>
          <a:xfrm>
            <a:off x="0" y="0"/>
            <a:ext cx="9144000" cy="14478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p:txBody>
      </p:sp>
      <p:sp>
        <p:nvSpPr>
          <p:cNvPr id="48" name="Google Shape;48;p191"/>
          <p:cNvSpPr/>
          <p:nvPr/>
        </p:nvSpPr>
        <p:spPr>
          <a:xfrm>
            <a:off x="0" y="6705600"/>
            <a:ext cx="9144000" cy="1524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p:txBody>
      </p:sp>
      <p:sp>
        <p:nvSpPr>
          <p:cNvPr id="49" name="Google Shape;49;p191"/>
          <p:cNvSpPr/>
          <p:nvPr/>
        </p:nvSpPr>
        <p:spPr>
          <a:xfrm>
            <a:off x="0" y="0"/>
            <a:ext cx="152400" cy="6858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p:txBody>
      </p:sp>
      <p:sp>
        <p:nvSpPr>
          <p:cNvPr id="50" name="Google Shape;50;p191"/>
          <p:cNvSpPr/>
          <p:nvPr/>
        </p:nvSpPr>
        <p:spPr>
          <a:xfrm>
            <a:off x="8991601" y="0"/>
            <a:ext cx="152400" cy="6858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p:txBody>
      </p:sp>
      <p:sp>
        <p:nvSpPr>
          <p:cNvPr id="51" name="Google Shape;51;p191"/>
          <p:cNvSpPr/>
          <p:nvPr/>
        </p:nvSpPr>
        <p:spPr>
          <a:xfrm>
            <a:off x="152400" y="1371600"/>
            <a:ext cx="8833104" cy="9144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eorgia"/>
              <a:ea typeface="Georgia"/>
              <a:cs typeface="Georgia"/>
              <a:sym typeface="Georgia"/>
            </a:endParaRPr>
          </a:p>
        </p:txBody>
      </p:sp>
      <p:sp>
        <p:nvSpPr>
          <p:cNvPr id="52" name="Google Shape;52;p191"/>
          <p:cNvSpPr/>
          <p:nvPr/>
        </p:nvSpPr>
        <p:spPr>
          <a:xfrm>
            <a:off x="145923" y="6391656"/>
            <a:ext cx="8833104" cy="310896"/>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p:txBody>
      </p:sp>
      <p:sp>
        <p:nvSpPr>
          <p:cNvPr id="53" name="Google Shape;53;p191"/>
          <p:cNvSpPr txBox="1">
            <a:spLocks noGrp="1"/>
          </p:cNvSpPr>
          <p:nvPr>
            <p:ph type="body" idx="1"/>
          </p:nvPr>
        </p:nvSpPr>
        <p:spPr>
          <a:xfrm>
            <a:off x="301752" y="1524000"/>
            <a:ext cx="4040188" cy="732974"/>
          </a:xfrm>
          <a:prstGeom prst="rect">
            <a:avLst/>
          </a:prstGeom>
          <a:noFill/>
          <a:ln>
            <a:noFill/>
          </a:ln>
          <a:effectLst>
            <a:outerShdw blurRad="50800" dist="25400" dir="5400000" rotWithShape="0">
              <a:srgbClr val="000000">
                <a:alpha val="34509"/>
              </a:srgbClr>
            </a:outerShdw>
          </a:effectLst>
        </p:spPr>
        <p:txBody>
          <a:bodyPr spcFirstLastPara="1" wrap="square" lIns="91425" tIns="45700" rIns="91425" bIns="45700" anchor="ctr" anchorCtr="0">
            <a:noAutofit/>
          </a:bodyPr>
          <a:lstStyle>
            <a:lvl1pPr marL="457200" lvl="0" indent="-228600" algn="l">
              <a:lnSpc>
                <a:spcPct val="100000"/>
              </a:lnSpc>
              <a:spcBef>
                <a:spcPts val="440"/>
              </a:spcBef>
              <a:spcAft>
                <a:spcPts val="0"/>
              </a:spcAft>
              <a:buSzPts val="1870"/>
              <a:buNone/>
              <a:defRPr sz="2200" b="1">
                <a:solidFill>
                  <a:srgbClr val="FFFFFF"/>
                </a:solidFill>
                <a:latin typeface="Georgia"/>
                <a:ea typeface="Georgia"/>
                <a:cs typeface="Georgia"/>
                <a:sym typeface="Georgia"/>
              </a:defRPr>
            </a:lvl1pPr>
            <a:lvl2pPr marL="914400" lvl="1" indent="-228600" algn="l">
              <a:lnSpc>
                <a:spcPct val="100000"/>
              </a:lnSpc>
              <a:spcBef>
                <a:spcPts val="400"/>
              </a:spcBef>
              <a:spcAft>
                <a:spcPts val="0"/>
              </a:spcAft>
              <a:buSzPts val="1400"/>
              <a:buNone/>
              <a:defRPr sz="2000" b="1">
                <a:solidFill>
                  <a:schemeClr val="lt1"/>
                </a:solidFill>
                <a:latin typeface="Georgia"/>
                <a:ea typeface="Georgia"/>
                <a:cs typeface="Georgia"/>
                <a:sym typeface="Georgia"/>
              </a:defRPr>
            </a:lvl2pPr>
            <a:lvl3pPr marL="1371600" lvl="2" indent="-228600" algn="l">
              <a:lnSpc>
                <a:spcPct val="100000"/>
              </a:lnSpc>
              <a:spcBef>
                <a:spcPts val="360"/>
              </a:spcBef>
              <a:spcAft>
                <a:spcPts val="0"/>
              </a:spcAft>
              <a:buSzPts val="1350"/>
              <a:buNone/>
              <a:defRPr sz="1800" b="1">
                <a:solidFill>
                  <a:schemeClr val="lt1"/>
                </a:solidFill>
                <a:latin typeface="Georgia"/>
                <a:ea typeface="Georgia"/>
                <a:cs typeface="Georgia"/>
                <a:sym typeface="Georgia"/>
              </a:defRPr>
            </a:lvl3pPr>
            <a:lvl4pPr marL="1828800" lvl="3" indent="-228600" algn="l">
              <a:lnSpc>
                <a:spcPct val="100000"/>
              </a:lnSpc>
              <a:spcBef>
                <a:spcPts val="320"/>
              </a:spcBef>
              <a:spcAft>
                <a:spcPts val="0"/>
              </a:spcAft>
              <a:buSzPts val="1120"/>
              <a:buNone/>
              <a:defRPr sz="1600" b="1">
                <a:solidFill>
                  <a:schemeClr val="lt1"/>
                </a:solidFill>
                <a:latin typeface="Georgia"/>
                <a:ea typeface="Georgia"/>
                <a:cs typeface="Georgia"/>
                <a:sym typeface="Georgia"/>
              </a:defRPr>
            </a:lvl4pPr>
            <a:lvl5pPr marL="2286000" lvl="4" indent="-228600" algn="l">
              <a:lnSpc>
                <a:spcPct val="100000"/>
              </a:lnSpc>
              <a:spcBef>
                <a:spcPts val="320"/>
              </a:spcBef>
              <a:spcAft>
                <a:spcPts val="0"/>
              </a:spcAft>
              <a:buSzPts val="1600"/>
              <a:buFont typeface="Georgia"/>
              <a:buNone/>
              <a:defRPr sz="1600" b="1">
                <a:solidFill>
                  <a:schemeClr val="lt1"/>
                </a:solidFill>
                <a:latin typeface="Georgia"/>
                <a:ea typeface="Georgia"/>
                <a:cs typeface="Georgia"/>
                <a:sym typeface="Georgia"/>
              </a:defRPr>
            </a:lvl5pPr>
            <a:lvl6pPr marL="2743200" lvl="5" indent="-320039" algn="l">
              <a:lnSpc>
                <a:spcPct val="100000"/>
              </a:lnSpc>
              <a:spcBef>
                <a:spcPts val="360"/>
              </a:spcBef>
              <a:spcAft>
                <a:spcPts val="0"/>
              </a:spcAft>
              <a:buSzPts val="1440"/>
              <a:buChar char="⚫"/>
              <a:defRPr/>
            </a:lvl6pPr>
            <a:lvl7pPr marL="3200400" lvl="6" indent="-331470" algn="l">
              <a:lnSpc>
                <a:spcPct val="100000"/>
              </a:lnSpc>
              <a:spcBef>
                <a:spcPts val="360"/>
              </a:spcBef>
              <a:spcAft>
                <a:spcPts val="0"/>
              </a:spcAft>
              <a:buSzPts val="1620"/>
              <a:buChar char="•"/>
              <a:defRPr/>
            </a:lvl7pPr>
            <a:lvl8pPr marL="3657600" lvl="7" indent="-342900" algn="l">
              <a:lnSpc>
                <a:spcPct val="100000"/>
              </a:lnSpc>
              <a:spcBef>
                <a:spcPts val="360"/>
              </a:spcBef>
              <a:spcAft>
                <a:spcPts val="0"/>
              </a:spcAft>
              <a:buSzPts val="1800"/>
              <a:buChar char="•"/>
              <a:defRPr/>
            </a:lvl8pPr>
            <a:lvl9pPr marL="4114800" lvl="8" indent="-331470" algn="l">
              <a:lnSpc>
                <a:spcPct val="100000"/>
              </a:lnSpc>
              <a:spcBef>
                <a:spcPts val="360"/>
              </a:spcBef>
              <a:spcAft>
                <a:spcPts val="0"/>
              </a:spcAft>
              <a:buSzPts val="1620"/>
              <a:buChar char="•"/>
              <a:defRPr/>
            </a:lvl9pPr>
          </a:lstStyle>
          <a:p>
            <a:endParaRPr/>
          </a:p>
        </p:txBody>
      </p:sp>
      <p:sp>
        <p:nvSpPr>
          <p:cNvPr id="54" name="Google Shape;54;p191"/>
          <p:cNvSpPr txBox="1">
            <a:spLocks noGrp="1"/>
          </p:cNvSpPr>
          <p:nvPr>
            <p:ph type="body" idx="2"/>
          </p:nvPr>
        </p:nvSpPr>
        <p:spPr>
          <a:xfrm>
            <a:off x="4791330" y="1524000"/>
            <a:ext cx="4041775" cy="731520"/>
          </a:xfrm>
          <a:prstGeom prst="rect">
            <a:avLst/>
          </a:prstGeom>
          <a:noFill/>
          <a:ln>
            <a:noFill/>
          </a:ln>
          <a:effectLst>
            <a:outerShdw blurRad="50800" dist="25400" dir="5400000" rotWithShape="0">
              <a:srgbClr val="000000">
                <a:alpha val="34509"/>
              </a:srgbClr>
            </a:outerShdw>
          </a:effectLst>
        </p:spPr>
        <p:txBody>
          <a:bodyPr spcFirstLastPara="1" wrap="square" lIns="91425" tIns="45700" rIns="91425" bIns="45700" anchor="ctr" anchorCtr="0">
            <a:noAutofit/>
          </a:bodyPr>
          <a:lstStyle>
            <a:lvl1pPr marL="457200" lvl="0" indent="-228600" algn="l">
              <a:lnSpc>
                <a:spcPct val="100000"/>
              </a:lnSpc>
              <a:spcBef>
                <a:spcPts val="440"/>
              </a:spcBef>
              <a:spcAft>
                <a:spcPts val="0"/>
              </a:spcAft>
              <a:buSzPts val="1870"/>
              <a:buNone/>
              <a:defRPr sz="2200" b="1">
                <a:solidFill>
                  <a:schemeClr val="lt1"/>
                </a:solidFill>
                <a:latin typeface="Georgia"/>
                <a:ea typeface="Georgia"/>
                <a:cs typeface="Georgia"/>
                <a:sym typeface="Georgia"/>
              </a:defRPr>
            </a:lvl1pPr>
            <a:lvl2pPr marL="914400" lvl="1" indent="-228600" algn="l">
              <a:lnSpc>
                <a:spcPct val="100000"/>
              </a:lnSpc>
              <a:spcBef>
                <a:spcPts val="400"/>
              </a:spcBef>
              <a:spcAft>
                <a:spcPts val="0"/>
              </a:spcAft>
              <a:buSzPts val="1400"/>
              <a:buNone/>
              <a:defRPr sz="2000" b="1">
                <a:solidFill>
                  <a:schemeClr val="lt1"/>
                </a:solidFill>
                <a:latin typeface="Georgia"/>
                <a:ea typeface="Georgia"/>
                <a:cs typeface="Georgia"/>
                <a:sym typeface="Georgia"/>
              </a:defRPr>
            </a:lvl2pPr>
            <a:lvl3pPr marL="1371600" lvl="2" indent="-228600" algn="l">
              <a:lnSpc>
                <a:spcPct val="100000"/>
              </a:lnSpc>
              <a:spcBef>
                <a:spcPts val="360"/>
              </a:spcBef>
              <a:spcAft>
                <a:spcPts val="0"/>
              </a:spcAft>
              <a:buSzPts val="1350"/>
              <a:buNone/>
              <a:defRPr sz="1800" b="1">
                <a:solidFill>
                  <a:schemeClr val="lt1"/>
                </a:solidFill>
                <a:latin typeface="Georgia"/>
                <a:ea typeface="Georgia"/>
                <a:cs typeface="Georgia"/>
                <a:sym typeface="Georgia"/>
              </a:defRPr>
            </a:lvl3pPr>
            <a:lvl4pPr marL="1828800" lvl="3" indent="-228600" algn="l">
              <a:lnSpc>
                <a:spcPct val="100000"/>
              </a:lnSpc>
              <a:spcBef>
                <a:spcPts val="320"/>
              </a:spcBef>
              <a:spcAft>
                <a:spcPts val="0"/>
              </a:spcAft>
              <a:buSzPts val="1120"/>
              <a:buNone/>
              <a:defRPr sz="1600" b="1">
                <a:solidFill>
                  <a:schemeClr val="lt1"/>
                </a:solidFill>
                <a:latin typeface="Georgia"/>
                <a:ea typeface="Georgia"/>
                <a:cs typeface="Georgia"/>
                <a:sym typeface="Georgia"/>
              </a:defRPr>
            </a:lvl4pPr>
            <a:lvl5pPr marL="2286000" lvl="4" indent="-228600" algn="l">
              <a:lnSpc>
                <a:spcPct val="100000"/>
              </a:lnSpc>
              <a:spcBef>
                <a:spcPts val="320"/>
              </a:spcBef>
              <a:spcAft>
                <a:spcPts val="0"/>
              </a:spcAft>
              <a:buSzPts val="1600"/>
              <a:buFont typeface="Georgia"/>
              <a:buNone/>
              <a:defRPr sz="1600" b="1">
                <a:solidFill>
                  <a:schemeClr val="lt1"/>
                </a:solidFill>
                <a:latin typeface="Georgia"/>
                <a:ea typeface="Georgia"/>
                <a:cs typeface="Georgia"/>
                <a:sym typeface="Georgia"/>
              </a:defRPr>
            </a:lvl5pPr>
            <a:lvl6pPr marL="2743200" lvl="5" indent="-320039" algn="l">
              <a:lnSpc>
                <a:spcPct val="100000"/>
              </a:lnSpc>
              <a:spcBef>
                <a:spcPts val="360"/>
              </a:spcBef>
              <a:spcAft>
                <a:spcPts val="0"/>
              </a:spcAft>
              <a:buSzPts val="1440"/>
              <a:buChar char="⚫"/>
              <a:defRPr/>
            </a:lvl6pPr>
            <a:lvl7pPr marL="3200400" lvl="6" indent="-331470" algn="l">
              <a:lnSpc>
                <a:spcPct val="100000"/>
              </a:lnSpc>
              <a:spcBef>
                <a:spcPts val="360"/>
              </a:spcBef>
              <a:spcAft>
                <a:spcPts val="0"/>
              </a:spcAft>
              <a:buSzPts val="1620"/>
              <a:buChar char="•"/>
              <a:defRPr/>
            </a:lvl7pPr>
            <a:lvl8pPr marL="3657600" lvl="7" indent="-342900" algn="l">
              <a:lnSpc>
                <a:spcPct val="100000"/>
              </a:lnSpc>
              <a:spcBef>
                <a:spcPts val="360"/>
              </a:spcBef>
              <a:spcAft>
                <a:spcPts val="0"/>
              </a:spcAft>
              <a:buSzPts val="1800"/>
              <a:buChar char="•"/>
              <a:defRPr/>
            </a:lvl8pPr>
            <a:lvl9pPr marL="4114800" lvl="8" indent="-331470" algn="l">
              <a:lnSpc>
                <a:spcPct val="100000"/>
              </a:lnSpc>
              <a:spcBef>
                <a:spcPts val="360"/>
              </a:spcBef>
              <a:spcAft>
                <a:spcPts val="0"/>
              </a:spcAft>
              <a:buSzPts val="1620"/>
              <a:buChar char="•"/>
              <a:defRPr/>
            </a:lvl9pPr>
          </a:lstStyle>
          <a:p>
            <a:endParaRPr/>
          </a:p>
        </p:txBody>
      </p:sp>
      <p:sp>
        <p:nvSpPr>
          <p:cNvPr id="55" name="Google Shape;55;p191"/>
          <p:cNvSpPr txBox="1">
            <a:spLocks noGrp="1"/>
          </p:cNvSpPr>
          <p:nvPr>
            <p:ph type="dt" idx="10"/>
          </p:nvPr>
        </p:nvSpPr>
        <p:spPr>
          <a:xfrm>
            <a:off x="5791200" y="6404984"/>
            <a:ext cx="3044952" cy="36576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91"/>
          <p:cNvSpPr txBox="1">
            <a:spLocks noGrp="1"/>
          </p:cNvSpPr>
          <p:nvPr>
            <p:ph type="ftr" idx="11"/>
          </p:nvPr>
        </p:nvSpPr>
        <p:spPr>
          <a:xfrm>
            <a:off x="304800" y="6409944"/>
            <a:ext cx="3581400" cy="36576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57" name="Google Shape;57;p191"/>
          <p:cNvCxnSpPr/>
          <p:nvPr/>
        </p:nvCxnSpPr>
        <p:spPr>
          <a:xfrm>
            <a:off x="152400" y="1280160"/>
            <a:ext cx="8833104" cy="0"/>
          </a:xfrm>
          <a:prstGeom prst="straightConnector1">
            <a:avLst/>
          </a:prstGeom>
          <a:noFill/>
          <a:ln w="11425" cap="flat" cmpd="sng">
            <a:solidFill>
              <a:srgbClr val="CE5717"/>
            </a:solidFill>
            <a:prstDash val="dash"/>
            <a:round/>
            <a:headEnd type="none" w="sm" len="sm"/>
            <a:tailEnd type="none" w="sm" len="sm"/>
          </a:ln>
        </p:spPr>
      </p:cxnSp>
      <p:sp>
        <p:nvSpPr>
          <p:cNvPr id="58" name="Google Shape;58;p191"/>
          <p:cNvSpPr/>
          <p:nvPr/>
        </p:nvSpPr>
        <p:spPr>
          <a:xfrm>
            <a:off x="152400" y="155448"/>
            <a:ext cx="8833104" cy="6547104"/>
          </a:xfrm>
          <a:prstGeom prst="rect">
            <a:avLst/>
          </a:prstGeom>
          <a:noFill/>
          <a:ln w="9525" cap="flat" cmpd="sng">
            <a:solidFill>
              <a:srgbClr val="CE571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p:txBody>
      </p:sp>
      <p:sp>
        <p:nvSpPr>
          <p:cNvPr id="59" name="Google Shape;59;p191"/>
          <p:cNvSpPr txBox="1">
            <a:spLocks noGrp="1"/>
          </p:cNvSpPr>
          <p:nvPr>
            <p:ph type="body" idx="3"/>
          </p:nvPr>
        </p:nvSpPr>
        <p:spPr>
          <a:xfrm>
            <a:off x="301752" y="2471383"/>
            <a:ext cx="4041648" cy="3818404"/>
          </a:xfrm>
          <a:prstGeom prst="rect">
            <a:avLst/>
          </a:prstGeom>
          <a:noFill/>
          <a:ln>
            <a:noFill/>
          </a:ln>
        </p:spPr>
        <p:txBody>
          <a:bodyPr spcFirstLastPara="1" wrap="square" lIns="91425" tIns="45700" rIns="91425" bIns="45700" anchor="t" anchorCtr="0">
            <a:normAutofit/>
          </a:bodyPr>
          <a:lstStyle>
            <a:lvl1pPr marL="457200" lvl="0" indent="-325755" algn="l">
              <a:lnSpc>
                <a:spcPct val="100000"/>
              </a:lnSpc>
              <a:spcBef>
                <a:spcPts val="360"/>
              </a:spcBef>
              <a:spcAft>
                <a:spcPts val="0"/>
              </a:spcAft>
              <a:buSzPts val="1530"/>
              <a:buChar char="⚫"/>
              <a:defRPr/>
            </a:lvl1pPr>
            <a:lvl2pPr marL="914400" lvl="1" indent="-308610" algn="l">
              <a:lnSpc>
                <a:spcPct val="100000"/>
              </a:lnSpc>
              <a:spcBef>
                <a:spcPts val="360"/>
              </a:spcBef>
              <a:spcAft>
                <a:spcPts val="0"/>
              </a:spcAft>
              <a:buSzPts val="1260"/>
              <a:buChar char="⚪"/>
              <a:defRPr/>
            </a:lvl2pPr>
            <a:lvl3pPr marL="1371600" lvl="2" indent="-314325" algn="l">
              <a:lnSpc>
                <a:spcPct val="100000"/>
              </a:lnSpc>
              <a:spcBef>
                <a:spcPts val="360"/>
              </a:spcBef>
              <a:spcAft>
                <a:spcPts val="0"/>
              </a:spcAft>
              <a:buSzPts val="1350"/>
              <a:buChar char="⯍"/>
              <a:defRPr/>
            </a:lvl3pPr>
            <a:lvl4pPr marL="1828800" lvl="3" indent="-308610" algn="l">
              <a:lnSpc>
                <a:spcPct val="100000"/>
              </a:lnSpc>
              <a:spcBef>
                <a:spcPts val="360"/>
              </a:spcBef>
              <a:spcAft>
                <a:spcPts val="0"/>
              </a:spcAft>
              <a:buSzPts val="1260"/>
              <a:buChar char="?"/>
              <a:defRPr/>
            </a:lvl4pPr>
            <a:lvl5pPr marL="2286000" lvl="4" indent="-342900" algn="l">
              <a:lnSpc>
                <a:spcPct val="100000"/>
              </a:lnSpc>
              <a:spcBef>
                <a:spcPts val="360"/>
              </a:spcBef>
              <a:spcAft>
                <a:spcPts val="0"/>
              </a:spcAft>
              <a:buSzPts val="1800"/>
              <a:buChar char="•"/>
              <a:defRPr/>
            </a:lvl5pPr>
            <a:lvl6pPr marL="2743200" lvl="5" indent="-320039" algn="l">
              <a:lnSpc>
                <a:spcPct val="100000"/>
              </a:lnSpc>
              <a:spcBef>
                <a:spcPts val="360"/>
              </a:spcBef>
              <a:spcAft>
                <a:spcPts val="0"/>
              </a:spcAft>
              <a:buSzPts val="1440"/>
              <a:buChar char="⚫"/>
              <a:defRPr/>
            </a:lvl6pPr>
            <a:lvl7pPr marL="3200400" lvl="6" indent="-331470" algn="l">
              <a:lnSpc>
                <a:spcPct val="100000"/>
              </a:lnSpc>
              <a:spcBef>
                <a:spcPts val="360"/>
              </a:spcBef>
              <a:spcAft>
                <a:spcPts val="0"/>
              </a:spcAft>
              <a:buSzPts val="1620"/>
              <a:buChar char="•"/>
              <a:defRPr/>
            </a:lvl7pPr>
            <a:lvl8pPr marL="3657600" lvl="7" indent="-342900" algn="l">
              <a:lnSpc>
                <a:spcPct val="100000"/>
              </a:lnSpc>
              <a:spcBef>
                <a:spcPts val="360"/>
              </a:spcBef>
              <a:spcAft>
                <a:spcPts val="0"/>
              </a:spcAft>
              <a:buSzPts val="1800"/>
              <a:buChar char="•"/>
              <a:defRPr/>
            </a:lvl8pPr>
            <a:lvl9pPr marL="4114800" lvl="8" indent="-331470" algn="l">
              <a:lnSpc>
                <a:spcPct val="100000"/>
              </a:lnSpc>
              <a:spcBef>
                <a:spcPts val="360"/>
              </a:spcBef>
              <a:spcAft>
                <a:spcPts val="0"/>
              </a:spcAft>
              <a:buSzPts val="1620"/>
              <a:buChar char="•"/>
              <a:defRPr/>
            </a:lvl9pPr>
          </a:lstStyle>
          <a:p>
            <a:endParaRPr/>
          </a:p>
        </p:txBody>
      </p:sp>
      <p:sp>
        <p:nvSpPr>
          <p:cNvPr id="60" name="Google Shape;60;p191"/>
          <p:cNvSpPr txBox="1">
            <a:spLocks noGrp="1"/>
          </p:cNvSpPr>
          <p:nvPr>
            <p:ph type="body" idx="4"/>
          </p:nvPr>
        </p:nvSpPr>
        <p:spPr>
          <a:xfrm>
            <a:off x="4800600" y="2471383"/>
            <a:ext cx="4038600" cy="3822192"/>
          </a:xfrm>
          <a:prstGeom prst="rect">
            <a:avLst/>
          </a:prstGeom>
          <a:noFill/>
          <a:ln>
            <a:noFill/>
          </a:ln>
        </p:spPr>
        <p:txBody>
          <a:bodyPr spcFirstLastPara="1" wrap="square" lIns="91425" tIns="45700" rIns="91425" bIns="45700" anchor="t" anchorCtr="0">
            <a:normAutofit/>
          </a:bodyPr>
          <a:lstStyle>
            <a:lvl1pPr marL="457200" lvl="0" indent="-325755" algn="l">
              <a:lnSpc>
                <a:spcPct val="100000"/>
              </a:lnSpc>
              <a:spcBef>
                <a:spcPts val="360"/>
              </a:spcBef>
              <a:spcAft>
                <a:spcPts val="0"/>
              </a:spcAft>
              <a:buSzPts val="1530"/>
              <a:buChar char="⚫"/>
              <a:defRPr/>
            </a:lvl1pPr>
            <a:lvl2pPr marL="914400" lvl="1" indent="-308610" algn="l">
              <a:lnSpc>
                <a:spcPct val="100000"/>
              </a:lnSpc>
              <a:spcBef>
                <a:spcPts val="360"/>
              </a:spcBef>
              <a:spcAft>
                <a:spcPts val="0"/>
              </a:spcAft>
              <a:buSzPts val="1260"/>
              <a:buChar char="⚪"/>
              <a:defRPr/>
            </a:lvl2pPr>
            <a:lvl3pPr marL="1371600" lvl="2" indent="-314325" algn="l">
              <a:lnSpc>
                <a:spcPct val="100000"/>
              </a:lnSpc>
              <a:spcBef>
                <a:spcPts val="360"/>
              </a:spcBef>
              <a:spcAft>
                <a:spcPts val="0"/>
              </a:spcAft>
              <a:buSzPts val="1350"/>
              <a:buChar char="⯍"/>
              <a:defRPr/>
            </a:lvl3pPr>
            <a:lvl4pPr marL="1828800" lvl="3" indent="-308610" algn="l">
              <a:lnSpc>
                <a:spcPct val="100000"/>
              </a:lnSpc>
              <a:spcBef>
                <a:spcPts val="360"/>
              </a:spcBef>
              <a:spcAft>
                <a:spcPts val="0"/>
              </a:spcAft>
              <a:buSzPts val="1260"/>
              <a:buChar char="?"/>
              <a:defRPr/>
            </a:lvl4pPr>
            <a:lvl5pPr marL="2286000" lvl="4" indent="-342900" algn="l">
              <a:lnSpc>
                <a:spcPct val="100000"/>
              </a:lnSpc>
              <a:spcBef>
                <a:spcPts val="360"/>
              </a:spcBef>
              <a:spcAft>
                <a:spcPts val="0"/>
              </a:spcAft>
              <a:buSzPts val="1800"/>
              <a:buChar char="•"/>
              <a:defRPr/>
            </a:lvl5pPr>
            <a:lvl6pPr marL="2743200" lvl="5" indent="-320039" algn="l">
              <a:lnSpc>
                <a:spcPct val="100000"/>
              </a:lnSpc>
              <a:spcBef>
                <a:spcPts val="360"/>
              </a:spcBef>
              <a:spcAft>
                <a:spcPts val="0"/>
              </a:spcAft>
              <a:buSzPts val="1440"/>
              <a:buChar char="⚫"/>
              <a:defRPr/>
            </a:lvl6pPr>
            <a:lvl7pPr marL="3200400" lvl="6" indent="-331470" algn="l">
              <a:lnSpc>
                <a:spcPct val="100000"/>
              </a:lnSpc>
              <a:spcBef>
                <a:spcPts val="360"/>
              </a:spcBef>
              <a:spcAft>
                <a:spcPts val="0"/>
              </a:spcAft>
              <a:buSzPts val="1620"/>
              <a:buChar char="•"/>
              <a:defRPr/>
            </a:lvl7pPr>
            <a:lvl8pPr marL="3657600" lvl="7" indent="-342900" algn="l">
              <a:lnSpc>
                <a:spcPct val="100000"/>
              </a:lnSpc>
              <a:spcBef>
                <a:spcPts val="360"/>
              </a:spcBef>
              <a:spcAft>
                <a:spcPts val="0"/>
              </a:spcAft>
              <a:buSzPts val="1800"/>
              <a:buChar char="•"/>
              <a:defRPr/>
            </a:lvl8pPr>
            <a:lvl9pPr marL="4114800" lvl="8" indent="-331470" algn="l">
              <a:lnSpc>
                <a:spcPct val="100000"/>
              </a:lnSpc>
              <a:spcBef>
                <a:spcPts val="360"/>
              </a:spcBef>
              <a:spcAft>
                <a:spcPts val="0"/>
              </a:spcAft>
              <a:buSzPts val="1620"/>
              <a:buChar char="•"/>
              <a:defRPr/>
            </a:lvl9pPr>
          </a:lstStyle>
          <a:p>
            <a:endParaRPr/>
          </a:p>
        </p:txBody>
      </p:sp>
      <p:sp>
        <p:nvSpPr>
          <p:cNvPr id="61" name="Google Shape;61;p191"/>
          <p:cNvSpPr/>
          <p:nvPr/>
        </p:nvSpPr>
        <p:spPr>
          <a:xfrm>
            <a:off x="4267200" y="956036"/>
            <a:ext cx="609600" cy="609600"/>
          </a:xfrm>
          <a:prstGeom prst="ellipse">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eorgia"/>
              <a:ea typeface="Georgia"/>
              <a:cs typeface="Georgia"/>
              <a:sym typeface="Georgia"/>
            </a:endParaRPr>
          </a:p>
        </p:txBody>
      </p:sp>
      <p:sp>
        <p:nvSpPr>
          <p:cNvPr id="62" name="Google Shape;62;p191"/>
          <p:cNvSpPr/>
          <p:nvPr/>
        </p:nvSpPr>
        <p:spPr>
          <a:xfrm>
            <a:off x="4361688" y="1050524"/>
            <a:ext cx="420624" cy="420624"/>
          </a:xfrm>
          <a:prstGeom prst="ellipse">
            <a:avLst/>
          </a:prstGeom>
          <a:solidFill>
            <a:srgbClr val="FFFFFF"/>
          </a:solidFill>
          <a:ln w="50800" cap="rnd" cmpd="dbl">
            <a:solidFill>
              <a:srgbClr val="CE571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eorgia"/>
              <a:ea typeface="Georgia"/>
              <a:cs typeface="Georgia"/>
              <a:sym typeface="Georgia"/>
            </a:endParaRPr>
          </a:p>
        </p:txBody>
      </p:sp>
      <p:sp>
        <p:nvSpPr>
          <p:cNvPr id="63" name="Google Shape;63;p191"/>
          <p:cNvSpPr txBox="1">
            <a:spLocks noGrp="1"/>
          </p:cNvSpPr>
          <p:nvPr>
            <p:ph type="sldNum" idx="12"/>
          </p:nvPr>
        </p:nvSpPr>
        <p:spPr>
          <a:xfrm>
            <a:off x="4343400" y="1042428"/>
            <a:ext cx="457200" cy="441325"/>
          </a:xfrm>
          <a:prstGeom prst="rect">
            <a:avLst/>
          </a:prstGeom>
          <a:noFill/>
          <a:ln>
            <a:noFill/>
          </a:ln>
        </p:spPr>
        <p:txBody>
          <a:bodyPr spcFirstLastPara="1" wrap="square" lIns="45700" tIns="45700" rIns="45700" bIns="45700" anchor="ctr" anchorCtr="0">
            <a:normAutofit/>
          </a:bodyPr>
          <a:lstStyle>
            <a:lvl1pPr marL="0" marR="0" lvl="0" indent="0" algn="ctr">
              <a:lnSpc>
                <a:spcPct val="100000"/>
              </a:lnSpc>
              <a:spcBef>
                <a:spcPts val="0"/>
              </a:spcBef>
              <a:spcAft>
                <a:spcPts val="0"/>
              </a:spcAft>
              <a:buClr>
                <a:srgbClr val="000000"/>
              </a:buClr>
              <a:buSzPts val="1600"/>
              <a:buFont typeface="Arial"/>
              <a:buNone/>
              <a:defRPr sz="1600" b="0" i="0" u="none" strike="noStrike" cap="none">
                <a:solidFill>
                  <a:srgbClr val="CE5717"/>
                </a:solidFill>
                <a:latin typeface="Georgia"/>
                <a:ea typeface="Georgia"/>
                <a:cs typeface="Georgia"/>
                <a:sym typeface="Georgia"/>
              </a:defRPr>
            </a:lvl1pPr>
            <a:lvl2pPr marL="0" marR="0" lvl="1" indent="0" algn="ctr">
              <a:lnSpc>
                <a:spcPct val="100000"/>
              </a:lnSpc>
              <a:spcBef>
                <a:spcPts val="0"/>
              </a:spcBef>
              <a:spcAft>
                <a:spcPts val="0"/>
              </a:spcAft>
              <a:buClr>
                <a:srgbClr val="000000"/>
              </a:buClr>
              <a:buSzPts val="1600"/>
              <a:buFont typeface="Arial"/>
              <a:buNone/>
              <a:defRPr sz="1600" b="0" i="0" u="none" strike="noStrike" cap="none">
                <a:solidFill>
                  <a:srgbClr val="CE5717"/>
                </a:solidFill>
                <a:latin typeface="Georgia"/>
                <a:ea typeface="Georgia"/>
                <a:cs typeface="Georgia"/>
                <a:sym typeface="Georgia"/>
              </a:defRPr>
            </a:lvl2pPr>
            <a:lvl3pPr marL="0" marR="0" lvl="2" indent="0" algn="ctr">
              <a:lnSpc>
                <a:spcPct val="100000"/>
              </a:lnSpc>
              <a:spcBef>
                <a:spcPts val="0"/>
              </a:spcBef>
              <a:spcAft>
                <a:spcPts val="0"/>
              </a:spcAft>
              <a:buClr>
                <a:srgbClr val="000000"/>
              </a:buClr>
              <a:buSzPts val="1600"/>
              <a:buFont typeface="Arial"/>
              <a:buNone/>
              <a:defRPr sz="1600" b="0" i="0" u="none" strike="noStrike" cap="none">
                <a:solidFill>
                  <a:srgbClr val="CE5717"/>
                </a:solidFill>
                <a:latin typeface="Georgia"/>
                <a:ea typeface="Georgia"/>
                <a:cs typeface="Georgia"/>
                <a:sym typeface="Georgia"/>
              </a:defRPr>
            </a:lvl3pPr>
            <a:lvl4pPr marL="0" marR="0" lvl="3" indent="0" algn="ctr">
              <a:lnSpc>
                <a:spcPct val="100000"/>
              </a:lnSpc>
              <a:spcBef>
                <a:spcPts val="0"/>
              </a:spcBef>
              <a:spcAft>
                <a:spcPts val="0"/>
              </a:spcAft>
              <a:buClr>
                <a:srgbClr val="000000"/>
              </a:buClr>
              <a:buSzPts val="1600"/>
              <a:buFont typeface="Arial"/>
              <a:buNone/>
              <a:defRPr sz="1600" b="0" i="0" u="none" strike="noStrike" cap="none">
                <a:solidFill>
                  <a:srgbClr val="CE5717"/>
                </a:solidFill>
                <a:latin typeface="Georgia"/>
                <a:ea typeface="Georgia"/>
                <a:cs typeface="Georgia"/>
                <a:sym typeface="Georgia"/>
              </a:defRPr>
            </a:lvl4pPr>
            <a:lvl5pPr marL="0" marR="0" lvl="4" indent="0" algn="ctr">
              <a:lnSpc>
                <a:spcPct val="100000"/>
              </a:lnSpc>
              <a:spcBef>
                <a:spcPts val="0"/>
              </a:spcBef>
              <a:spcAft>
                <a:spcPts val="0"/>
              </a:spcAft>
              <a:buClr>
                <a:srgbClr val="000000"/>
              </a:buClr>
              <a:buSzPts val="1600"/>
              <a:buFont typeface="Arial"/>
              <a:buNone/>
              <a:defRPr sz="1600" b="0" i="0" u="none" strike="noStrike" cap="none">
                <a:solidFill>
                  <a:srgbClr val="CE5717"/>
                </a:solidFill>
                <a:latin typeface="Georgia"/>
                <a:ea typeface="Georgia"/>
                <a:cs typeface="Georgia"/>
                <a:sym typeface="Georgia"/>
              </a:defRPr>
            </a:lvl5pPr>
            <a:lvl6pPr marL="0" marR="0" lvl="5" indent="0" algn="ctr">
              <a:lnSpc>
                <a:spcPct val="100000"/>
              </a:lnSpc>
              <a:spcBef>
                <a:spcPts val="0"/>
              </a:spcBef>
              <a:spcAft>
                <a:spcPts val="0"/>
              </a:spcAft>
              <a:buClr>
                <a:srgbClr val="000000"/>
              </a:buClr>
              <a:buSzPts val="1600"/>
              <a:buFont typeface="Arial"/>
              <a:buNone/>
              <a:defRPr sz="1600" b="0" i="0" u="none" strike="noStrike" cap="none">
                <a:solidFill>
                  <a:srgbClr val="CE5717"/>
                </a:solidFill>
                <a:latin typeface="Georgia"/>
                <a:ea typeface="Georgia"/>
                <a:cs typeface="Georgia"/>
                <a:sym typeface="Georgia"/>
              </a:defRPr>
            </a:lvl6pPr>
            <a:lvl7pPr marL="0" marR="0" lvl="6" indent="0" algn="ctr">
              <a:lnSpc>
                <a:spcPct val="100000"/>
              </a:lnSpc>
              <a:spcBef>
                <a:spcPts val="0"/>
              </a:spcBef>
              <a:spcAft>
                <a:spcPts val="0"/>
              </a:spcAft>
              <a:buClr>
                <a:srgbClr val="000000"/>
              </a:buClr>
              <a:buSzPts val="1600"/>
              <a:buFont typeface="Arial"/>
              <a:buNone/>
              <a:defRPr sz="1600" b="0" i="0" u="none" strike="noStrike" cap="none">
                <a:solidFill>
                  <a:srgbClr val="CE5717"/>
                </a:solidFill>
                <a:latin typeface="Georgia"/>
                <a:ea typeface="Georgia"/>
                <a:cs typeface="Georgia"/>
                <a:sym typeface="Georgia"/>
              </a:defRPr>
            </a:lvl7pPr>
            <a:lvl8pPr marL="0" marR="0" lvl="7" indent="0" algn="ctr">
              <a:lnSpc>
                <a:spcPct val="100000"/>
              </a:lnSpc>
              <a:spcBef>
                <a:spcPts val="0"/>
              </a:spcBef>
              <a:spcAft>
                <a:spcPts val="0"/>
              </a:spcAft>
              <a:buClr>
                <a:srgbClr val="000000"/>
              </a:buClr>
              <a:buSzPts val="1600"/>
              <a:buFont typeface="Arial"/>
              <a:buNone/>
              <a:defRPr sz="1600" b="0" i="0" u="none" strike="noStrike" cap="none">
                <a:solidFill>
                  <a:srgbClr val="CE5717"/>
                </a:solidFill>
                <a:latin typeface="Georgia"/>
                <a:ea typeface="Georgia"/>
                <a:cs typeface="Georgia"/>
                <a:sym typeface="Georgia"/>
              </a:defRPr>
            </a:lvl8pPr>
            <a:lvl9pPr marL="0" marR="0" lvl="8" indent="0" algn="ctr">
              <a:lnSpc>
                <a:spcPct val="100000"/>
              </a:lnSpc>
              <a:spcBef>
                <a:spcPts val="0"/>
              </a:spcBef>
              <a:spcAft>
                <a:spcPts val="0"/>
              </a:spcAft>
              <a:buClr>
                <a:srgbClr val="000000"/>
              </a:buClr>
              <a:buSzPts val="1600"/>
              <a:buFont typeface="Arial"/>
              <a:buNone/>
              <a:defRPr sz="1600" b="0" i="0" u="none" strike="noStrike" cap="none">
                <a:solidFill>
                  <a:srgbClr val="CE5717"/>
                </a:solidFill>
                <a:latin typeface="Georgia"/>
                <a:ea typeface="Georgia"/>
                <a:cs typeface="Georgia"/>
                <a:sym typeface="Georgia"/>
              </a:defRPr>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a:p>
        </p:txBody>
      </p:sp>
      <p:sp>
        <p:nvSpPr>
          <p:cNvPr id="64" name="Google Shape;64;p191"/>
          <p:cNvSpPr txBox="1">
            <a:spLocks noGrp="1"/>
          </p:cNvSpPr>
          <p:nvPr>
            <p:ph type="title"/>
          </p:nvPr>
        </p:nvSpPr>
        <p:spPr>
          <a:xfrm>
            <a:off x="301752" y="228600"/>
            <a:ext cx="8534400" cy="758952"/>
          </a:xfrm>
          <a:prstGeom prst="rect">
            <a:avLst/>
          </a:prstGeom>
          <a:noFill/>
          <a:ln>
            <a:noFill/>
          </a:ln>
        </p:spPr>
        <p:txBody>
          <a:bodyPr spcFirstLastPara="1" wrap="square" lIns="91425" tIns="45700" rIns="91425" bIns="45700" anchor="b" anchorCtr="0">
            <a:normAutofit/>
          </a:bodyPr>
          <a:lstStyle>
            <a:lvl1pPr lvl="0" algn="ctr">
              <a:lnSpc>
                <a:spcPct val="100000"/>
              </a:lnSpc>
              <a:spcBef>
                <a:spcPts val="0"/>
              </a:spcBef>
              <a:spcAft>
                <a:spcPts val="0"/>
              </a:spcAft>
              <a:buClr>
                <a:srgbClr val="CE5717"/>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bg>
      <p:bgPr>
        <a:solidFill>
          <a:schemeClr val="lt2"/>
        </a:solidFill>
        <a:effectLst/>
      </p:bgPr>
    </p:bg>
    <p:spTree>
      <p:nvGrpSpPr>
        <p:cNvPr id="1" name="Shape 65"/>
        <p:cNvGrpSpPr/>
        <p:nvPr/>
      </p:nvGrpSpPr>
      <p:grpSpPr>
        <a:xfrm>
          <a:off x="0" y="0"/>
          <a:ext cx="0" cy="0"/>
          <a:chOff x="0" y="0"/>
          <a:chExt cx="0" cy="0"/>
        </a:xfrm>
      </p:grpSpPr>
      <p:sp>
        <p:nvSpPr>
          <p:cNvPr id="66" name="Google Shape;66;p192"/>
          <p:cNvSpPr/>
          <p:nvPr/>
        </p:nvSpPr>
        <p:spPr>
          <a:xfrm>
            <a:off x="0" y="6705600"/>
            <a:ext cx="9144000" cy="1524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p:txBody>
      </p:sp>
      <p:sp>
        <p:nvSpPr>
          <p:cNvPr id="67" name="Google Shape;67;p192"/>
          <p:cNvSpPr/>
          <p:nvPr/>
        </p:nvSpPr>
        <p:spPr>
          <a:xfrm>
            <a:off x="8991601" y="3048"/>
            <a:ext cx="152400" cy="6858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p:txBody>
      </p:sp>
      <p:sp>
        <p:nvSpPr>
          <p:cNvPr id="68" name="Google Shape;68;p192"/>
          <p:cNvSpPr/>
          <p:nvPr/>
        </p:nvSpPr>
        <p:spPr>
          <a:xfrm>
            <a:off x="0" y="0"/>
            <a:ext cx="152400" cy="6858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p:txBody>
      </p:sp>
      <p:sp>
        <p:nvSpPr>
          <p:cNvPr id="69" name="Google Shape;69;p192"/>
          <p:cNvSpPr/>
          <p:nvPr/>
        </p:nvSpPr>
        <p:spPr>
          <a:xfrm>
            <a:off x="0" y="0"/>
            <a:ext cx="9144000" cy="25146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p:txBody>
      </p:sp>
      <p:sp>
        <p:nvSpPr>
          <p:cNvPr id="70" name="Google Shape;70;p192"/>
          <p:cNvSpPr/>
          <p:nvPr/>
        </p:nvSpPr>
        <p:spPr>
          <a:xfrm>
            <a:off x="146304" y="6391668"/>
            <a:ext cx="8833104" cy="309563"/>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p:txBody>
      </p:sp>
      <p:sp>
        <p:nvSpPr>
          <p:cNvPr id="71" name="Google Shape;71;p192"/>
          <p:cNvSpPr txBox="1">
            <a:spLocks noGrp="1"/>
          </p:cNvSpPr>
          <p:nvPr>
            <p:ph type="subTitle" idx="1"/>
          </p:nvPr>
        </p:nvSpPr>
        <p:spPr>
          <a:xfrm>
            <a:off x="1371600" y="28194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320"/>
              </a:spcBef>
              <a:spcAft>
                <a:spcPts val="0"/>
              </a:spcAft>
              <a:buSzPts val="1360"/>
              <a:buNone/>
              <a:defRPr sz="1600" b="1" cap="none">
                <a:solidFill>
                  <a:schemeClr val="dk2"/>
                </a:solidFill>
              </a:defRPr>
            </a:lvl1pPr>
            <a:lvl2pPr lvl="1" algn="ctr">
              <a:lnSpc>
                <a:spcPct val="100000"/>
              </a:lnSpc>
              <a:spcBef>
                <a:spcPts val="360"/>
              </a:spcBef>
              <a:spcAft>
                <a:spcPts val="0"/>
              </a:spcAft>
              <a:buSzPts val="1260"/>
              <a:buNone/>
              <a:defRPr/>
            </a:lvl2pPr>
            <a:lvl3pPr lvl="2" algn="ctr">
              <a:lnSpc>
                <a:spcPct val="100000"/>
              </a:lnSpc>
              <a:spcBef>
                <a:spcPts val="360"/>
              </a:spcBef>
              <a:spcAft>
                <a:spcPts val="0"/>
              </a:spcAft>
              <a:buSzPts val="1350"/>
              <a:buNone/>
              <a:defRPr/>
            </a:lvl3pPr>
            <a:lvl4pPr lvl="3" algn="ctr">
              <a:lnSpc>
                <a:spcPct val="100000"/>
              </a:lnSpc>
              <a:spcBef>
                <a:spcPts val="360"/>
              </a:spcBef>
              <a:spcAft>
                <a:spcPts val="0"/>
              </a:spcAft>
              <a:buSzPts val="1260"/>
              <a:buNone/>
              <a:defRPr/>
            </a:lvl4pPr>
            <a:lvl5pPr lvl="4" algn="ctr">
              <a:lnSpc>
                <a:spcPct val="100000"/>
              </a:lnSpc>
              <a:spcBef>
                <a:spcPts val="360"/>
              </a:spcBef>
              <a:spcAft>
                <a:spcPts val="0"/>
              </a:spcAft>
              <a:buSzPts val="1800"/>
              <a:buNone/>
              <a:defRPr/>
            </a:lvl5pPr>
            <a:lvl6pPr lvl="5" algn="ctr">
              <a:lnSpc>
                <a:spcPct val="100000"/>
              </a:lnSpc>
              <a:spcBef>
                <a:spcPts val="360"/>
              </a:spcBef>
              <a:spcAft>
                <a:spcPts val="0"/>
              </a:spcAft>
              <a:buSzPts val="1440"/>
              <a:buNone/>
              <a:defRPr/>
            </a:lvl6pPr>
            <a:lvl7pPr lvl="6" algn="ctr">
              <a:lnSpc>
                <a:spcPct val="100000"/>
              </a:lnSpc>
              <a:spcBef>
                <a:spcPts val="360"/>
              </a:spcBef>
              <a:spcAft>
                <a:spcPts val="0"/>
              </a:spcAft>
              <a:buSzPts val="1620"/>
              <a:buNone/>
              <a:defRPr/>
            </a:lvl7pPr>
            <a:lvl8pPr lvl="7" algn="ctr">
              <a:lnSpc>
                <a:spcPct val="100000"/>
              </a:lnSpc>
              <a:spcBef>
                <a:spcPts val="360"/>
              </a:spcBef>
              <a:spcAft>
                <a:spcPts val="0"/>
              </a:spcAft>
              <a:buSzPts val="1800"/>
              <a:buNone/>
              <a:defRPr/>
            </a:lvl8pPr>
            <a:lvl9pPr lvl="8" algn="ctr">
              <a:lnSpc>
                <a:spcPct val="100000"/>
              </a:lnSpc>
              <a:spcBef>
                <a:spcPts val="360"/>
              </a:spcBef>
              <a:spcAft>
                <a:spcPts val="0"/>
              </a:spcAft>
              <a:buSzPts val="1620"/>
              <a:buNone/>
              <a:defRPr/>
            </a:lvl9pPr>
          </a:lstStyle>
          <a:p>
            <a:endParaRPr/>
          </a:p>
        </p:txBody>
      </p:sp>
      <p:sp>
        <p:nvSpPr>
          <p:cNvPr id="72" name="Google Shape;72;p192"/>
          <p:cNvSpPr txBox="1">
            <a:spLocks noGrp="1"/>
          </p:cNvSpPr>
          <p:nvPr>
            <p:ph type="dt" idx="10"/>
          </p:nvPr>
        </p:nvSpPr>
        <p:spPr>
          <a:xfrm>
            <a:off x="5791200" y="6404984"/>
            <a:ext cx="3044952" cy="36576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92"/>
          <p:cNvSpPr txBox="1">
            <a:spLocks noGrp="1"/>
          </p:cNvSpPr>
          <p:nvPr>
            <p:ph type="ftr" idx="11"/>
          </p:nvPr>
        </p:nvSpPr>
        <p:spPr>
          <a:xfrm>
            <a:off x="304800" y="6410848"/>
            <a:ext cx="3581400" cy="36576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74" name="Google Shape;74;p192"/>
          <p:cNvCxnSpPr/>
          <p:nvPr/>
        </p:nvCxnSpPr>
        <p:spPr>
          <a:xfrm>
            <a:off x="155448" y="2420112"/>
            <a:ext cx="8833104" cy="0"/>
          </a:xfrm>
          <a:prstGeom prst="straightConnector1">
            <a:avLst/>
          </a:prstGeom>
          <a:noFill/>
          <a:ln w="11425" cap="flat" cmpd="sng">
            <a:solidFill>
              <a:srgbClr val="CE5717"/>
            </a:solidFill>
            <a:prstDash val="dash"/>
            <a:round/>
            <a:headEnd type="none" w="sm" len="sm"/>
            <a:tailEnd type="none" w="sm" len="sm"/>
          </a:ln>
        </p:spPr>
      </p:cxnSp>
      <p:sp>
        <p:nvSpPr>
          <p:cNvPr id="75" name="Google Shape;75;p192"/>
          <p:cNvSpPr/>
          <p:nvPr/>
        </p:nvSpPr>
        <p:spPr>
          <a:xfrm>
            <a:off x="152400" y="152400"/>
            <a:ext cx="8833104" cy="6547104"/>
          </a:xfrm>
          <a:prstGeom prst="rect">
            <a:avLst/>
          </a:prstGeom>
          <a:noFill/>
          <a:ln w="9525" cap="flat" cmpd="sng">
            <a:solidFill>
              <a:srgbClr val="CE571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p:txBody>
      </p:sp>
      <p:sp>
        <p:nvSpPr>
          <p:cNvPr id="76" name="Google Shape;76;p192"/>
          <p:cNvSpPr/>
          <p:nvPr/>
        </p:nvSpPr>
        <p:spPr>
          <a:xfrm>
            <a:off x="4267200" y="2115312"/>
            <a:ext cx="609600" cy="609600"/>
          </a:xfrm>
          <a:prstGeom prst="ellipse">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eorgia"/>
              <a:ea typeface="Georgia"/>
              <a:cs typeface="Georgia"/>
              <a:sym typeface="Georgia"/>
            </a:endParaRPr>
          </a:p>
        </p:txBody>
      </p:sp>
      <p:sp>
        <p:nvSpPr>
          <p:cNvPr id="77" name="Google Shape;77;p192"/>
          <p:cNvSpPr/>
          <p:nvPr/>
        </p:nvSpPr>
        <p:spPr>
          <a:xfrm>
            <a:off x="4361688" y="2209800"/>
            <a:ext cx="420624" cy="420624"/>
          </a:xfrm>
          <a:prstGeom prst="ellipse">
            <a:avLst/>
          </a:prstGeom>
          <a:solidFill>
            <a:srgbClr val="FFFFFF"/>
          </a:solidFill>
          <a:ln w="50800" cap="rnd" cmpd="dbl">
            <a:solidFill>
              <a:srgbClr val="CE571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eorgia"/>
              <a:ea typeface="Georgia"/>
              <a:cs typeface="Georgia"/>
              <a:sym typeface="Georgia"/>
            </a:endParaRPr>
          </a:p>
        </p:txBody>
      </p:sp>
      <p:sp>
        <p:nvSpPr>
          <p:cNvPr id="78" name="Google Shape;78;p192"/>
          <p:cNvSpPr txBox="1">
            <a:spLocks noGrp="1"/>
          </p:cNvSpPr>
          <p:nvPr>
            <p:ph type="sldNum" idx="12"/>
          </p:nvPr>
        </p:nvSpPr>
        <p:spPr>
          <a:xfrm>
            <a:off x="4343400" y="2199462"/>
            <a:ext cx="457200" cy="441325"/>
          </a:xfrm>
          <a:prstGeom prst="rect">
            <a:avLst/>
          </a:prstGeom>
          <a:noFill/>
          <a:ln>
            <a:noFill/>
          </a:ln>
        </p:spPr>
        <p:txBody>
          <a:bodyPr spcFirstLastPara="1" wrap="square" lIns="45700" tIns="45700" rIns="45700" bIns="45700" anchor="ctr" anchorCtr="0">
            <a:normAutofit/>
          </a:bodyPr>
          <a:lstStyle>
            <a:lvl1pPr marL="0" marR="0" lvl="0" indent="0" algn="ctr">
              <a:lnSpc>
                <a:spcPct val="100000"/>
              </a:lnSpc>
              <a:spcBef>
                <a:spcPts val="0"/>
              </a:spcBef>
              <a:spcAft>
                <a:spcPts val="0"/>
              </a:spcAft>
              <a:buClr>
                <a:srgbClr val="000000"/>
              </a:buClr>
              <a:buSzPts val="1600"/>
              <a:buFont typeface="Arial"/>
              <a:buNone/>
              <a:defRPr sz="1600" b="0" i="0" u="none" strike="noStrike" cap="none">
                <a:solidFill>
                  <a:srgbClr val="CE5717"/>
                </a:solidFill>
                <a:latin typeface="Georgia"/>
                <a:ea typeface="Georgia"/>
                <a:cs typeface="Georgia"/>
                <a:sym typeface="Georgia"/>
              </a:defRPr>
            </a:lvl1pPr>
            <a:lvl2pPr marL="0" marR="0" lvl="1" indent="0" algn="ctr">
              <a:lnSpc>
                <a:spcPct val="100000"/>
              </a:lnSpc>
              <a:spcBef>
                <a:spcPts val="0"/>
              </a:spcBef>
              <a:spcAft>
                <a:spcPts val="0"/>
              </a:spcAft>
              <a:buClr>
                <a:srgbClr val="000000"/>
              </a:buClr>
              <a:buSzPts val="1600"/>
              <a:buFont typeface="Arial"/>
              <a:buNone/>
              <a:defRPr sz="1600" b="0" i="0" u="none" strike="noStrike" cap="none">
                <a:solidFill>
                  <a:srgbClr val="CE5717"/>
                </a:solidFill>
                <a:latin typeface="Georgia"/>
                <a:ea typeface="Georgia"/>
                <a:cs typeface="Georgia"/>
                <a:sym typeface="Georgia"/>
              </a:defRPr>
            </a:lvl2pPr>
            <a:lvl3pPr marL="0" marR="0" lvl="2" indent="0" algn="ctr">
              <a:lnSpc>
                <a:spcPct val="100000"/>
              </a:lnSpc>
              <a:spcBef>
                <a:spcPts val="0"/>
              </a:spcBef>
              <a:spcAft>
                <a:spcPts val="0"/>
              </a:spcAft>
              <a:buClr>
                <a:srgbClr val="000000"/>
              </a:buClr>
              <a:buSzPts val="1600"/>
              <a:buFont typeface="Arial"/>
              <a:buNone/>
              <a:defRPr sz="1600" b="0" i="0" u="none" strike="noStrike" cap="none">
                <a:solidFill>
                  <a:srgbClr val="CE5717"/>
                </a:solidFill>
                <a:latin typeface="Georgia"/>
                <a:ea typeface="Georgia"/>
                <a:cs typeface="Georgia"/>
                <a:sym typeface="Georgia"/>
              </a:defRPr>
            </a:lvl3pPr>
            <a:lvl4pPr marL="0" marR="0" lvl="3" indent="0" algn="ctr">
              <a:lnSpc>
                <a:spcPct val="100000"/>
              </a:lnSpc>
              <a:spcBef>
                <a:spcPts val="0"/>
              </a:spcBef>
              <a:spcAft>
                <a:spcPts val="0"/>
              </a:spcAft>
              <a:buClr>
                <a:srgbClr val="000000"/>
              </a:buClr>
              <a:buSzPts val="1600"/>
              <a:buFont typeface="Arial"/>
              <a:buNone/>
              <a:defRPr sz="1600" b="0" i="0" u="none" strike="noStrike" cap="none">
                <a:solidFill>
                  <a:srgbClr val="CE5717"/>
                </a:solidFill>
                <a:latin typeface="Georgia"/>
                <a:ea typeface="Georgia"/>
                <a:cs typeface="Georgia"/>
                <a:sym typeface="Georgia"/>
              </a:defRPr>
            </a:lvl4pPr>
            <a:lvl5pPr marL="0" marR="0" lvl="4" indent="0" algn="ctr">
              <a:lnSpc>
                <a:spcPct val="100000"/>
              </a:lnSpc>
              <a:spcBef>
                <a:spcPts val="0"/>
              </a:spcBef>
              <a:spcAft>
                <a:spcPts val="0"/>
              </a:spcAft>
              <a:buClr>
                <a:srgbClr val="000000"/>
              </a:buClr>
              <a:buSzPts val="1600"/>
              <a:buFont typeface="Arial"/>
              <a:buNone/>
              <a:defRPr sz="1600" b="0" i="0" u="none" strike="noStrike" cap="none">
                <a:solidFill>
                  <a:srgbClr val="CE5717"/>
                </a:solidFill>
                <a:latin typeface="Georgia"/>
                <a:ea typeface="Georgia"/>
                <a:cs typeface="Georgia"/>
                <a:sym typeface="Georgia"/>
              </a:defRPr>
            </a:lvl5pPr>
            <a:lvl6pPr marL="0" marR="0" lvl="5" indent="0" algn="ctr">
              <a:lnSpc>
                <a:spcPct val="100000"/>
              </a:lnSpc>
              <a:spcBef>
                <a:spcPts val="0"/>
              </a:spcBef>
              <a:spcAft>
                <a:spcPts val="0"/>
              </a:spcAft>
              <a:buClr>
                <a:srgbClr val="000000"/>
              </a:buClr>
              <a:buSzPts val="1600"/>
              <a:buFont typeface="Arial"/>
              <a:buNone/>
              <a:defRPr sz="1600" b="0" i="0" u="none" strike="noStrike" cap="none">
                <a:solidFill>
                  <a:srgbClr val="CE5717"/>
                </a:solidFill>
                <a:latin typeface="Georgia"/>
                <a:ea typeface="Georgia"/>
                <a:cs typeface="Georgia"/>
                <a:sym typeface="Georgia"/>
              </a:defRPr>
            </a:lvl6pPr>
            <a:lvl7pPr marL="0" marR="0" lvl="6" indent="0" algn="ctr">
              <a:lnSpc>
                <a:spcPct val="100000"/>
              </a:lnSpc>
              <a:spcBef>
                <a:spcPts val="0"/>
              </a:spcBef>
              <a:spcAft>
                <a:spcPts val="0"/>
              </a:spcAft>
              <a:buClr>
                <a:srgbClr val="000000"/>
              </a:buClr>
              <a:buSzPts val="1600"/>
              <a:buFont typeface="Arial"/>
              <a:buNone/>
              <a:defRPr sz="1600" b="0" i="0" u="none" strike="noStrike" cap="none">
                <a:solidFill>
                  <a:srgbClr val="CE5717"/>
                </a:solidFill>
                <a:latin typeface="Georgia"/>
                <a:ea typeface="Georgia"/>
                <a:cs typeface="Georgia"/>
                <a:sym typeface="Georgia"/>
              </a:defRPr>
            </a:lvl7pPr>
            <a:lvl8pPr marL="0" marR="0" lvl="7" indent="0" algn="ctr">
              <a:lnSpc>
                <a:spcPct val="100000"/>
              </a:lnSpc>
              <a:spcBef>
                <a:spcPts val="0"/>
              </a:spcBef>
              <a:spcAft>
                <a:spcPts val="0"/>
              </a:spcAft>
              <a:buClr>
                <a:srgbClr val="000000"/>
              </a:buClr>
              <a:buSzPts val="1600"/>
              <a:buFont typeface="Arial"/>
              <a:buNone/>
              <a:defRPr sz="1600" b="0" i="0" u="none" strike="noStrike" cap="none">
                <a:solidFill>
                  <a:srgbClr val="CE5717"/>
                </a:solidFill>
                <a:latin typeface="Georgia"/>
                <a:ea typeface="Georgia"/>
                <a:cs typeface="Georgia"/>
                <a:sym typeface="Georgia"/>
              </a:defRPr>
            </a:lvl8pPr>
            <a:lvl9pPr marL="0" marR="0" lvl="8" indent="0" algn="ctr">
              <a:lnSpc>
                <a:spcPct val="100000"/>
              </a:lnSpc>
              <a:spcBef>
                <a:spcPts val="0"/>
              </a:spcBef>
              <a:spcAft>
                <a:spcPts val="0"/>
              </a:spcAft>
              <a:buClr>
                <a:srgbClr val="000000"/>
              </a:buClr>
              <a:buSzPts val="1600"/>
              <a:buFont typeface="Arial"/>
              <a:buNone/>
              <a:defRPr sz="1600" b="0" i="0" u="none" strike="noStrike" cap="none">
                <a:solidFill>
                  <a:srgbClr val="CE5717"/>
                </a:solidFill>
                <a:latin typeface="Georgia"/>
                <a:ea typeface="Georgia"/>
                <a:cs typeface="Georgia"/>
                <a:sym typeface="Georgia"/>
              </a:defRPr>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a:p>
        </p:txBody>
      </p:sp>
      <p:sp>
        <p:nvSpPr>
          <p:cNvPr id="79" name="Google Shape;79;p192"/>
          <p:cNvSpPr txBox="1">
            <a:spLocks noGrp="1"/>
          </p:cNvSpPr>
          <p:nvPr>
            <p:ph type="ctrTitle"/>
          </p:nvPr>
        </p:nvSpPr>
        <p:spPr>
          <a:xfrm>
            <a:off x="685800" y="381000"/>
            <a:ext cx="7772400" cy="1752600"/>
          </a:xfrm>
          <a:prstGeom prst="rect">
            <a:avLst/>
          </a:prstGeom>
          <a:noFill/>
          <a:ln>
            <a:noFill/>
          </a:ln>
        </p:spPr>
        <p:txBody>
          <a:bodyPr spcFirstLastPara="1" wrap="square" lIns="91425" tIns="45700" rIns="91425" bIns="45700" anchor="b" anchorCtr="0">
            <a:normAutofit/>
          </a:bodyPr>
          <a:lstStyle>
            <a:lvl1pPr lvl="0" algn="ctr">
              <a:lnSpc>
                <a:spcPct val="100000"/>
              </a:lnSpc>
              <a:spcBef>
                <a:spcPts val="0"/>
              </a:spcBef>
              <a:spcAft>
                <a:spcPts val="0"/>
              </a:spcAft>
              <a:buClr>
                <a:schemeClr val="accent1"/>
              </a:buClr>
              <a:buSzPts val="4200"/>
              <a:buFont typeface="Georgia"/>
              <a:buNone/>
              <a:defRPr sz="420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bg>
      <p:bgPr>
        <a:solidFill>
          <a:schemeClr val="lt1"/>
        </a:solidFill>
        <a:effectLst/>
      </p:bgPr>
    </p:bg>
    <p:spTree>
      <p:nvGrpSpPr>
        <p:cNvPr id="1" name="Shape 80"/>
        <p:cNvGrpSpPr/>
        <p:nvPr/>
      </p:nvGrpSpPr>
      <p:grpSpPr>
        <a:xfrm>
          <a:off x="0" y="0"/>
          <a:ext cx="0" cy="0"/>
          <a:chOff x="0" y="0"/>
          <a:chExt cx="0" cy="0"/>
        </a:xfrm>
      </p:grpSpPr>
      <p:sp>
        <p:nvSpPr>
          <p:cNvPr id="81" name="Google Shape;81;p193"/>
          <p:cNvSpPr/>
          <p:nvPr/>
        </p:nvSpPr>
        <p:spPr>
          <a:xfrm>
            <a:off x="0" y="0"/>
            <a:ext cx="152400" cy="6858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p:txBody>
      </p:sp>
      <p:sp>
        <p:nvSpPr>
          <p:cNvPr id="82" name="Google Shape;82;p193"/>
          <p:cNvSpPr/>
          <p:nvPr/>
        </p:nvSpPr>
        <p:spPr>
          <a:xfrm>
            <a:off x="0" y="6705600"/>
            <a:ext cx="9144000" cy="1524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p:txBody>
      </p:sp>
      <p:sp>
        <p:nvSpPr>
          <p:cNvPr id="83" name="Google Shape;83;p193"/>
          <p:cNvSpPr/>
          <p:nvPr/>
        </p:nvSpPr>
        <p:spPr>
          <a:xfrm>
            <a:off x="0" y="0"/>
            <a:ext cx="9144000" cy="1524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p:txBody>
      </p:sp>
      <p:sp>
        <p:nvSpPr>
          <p:cNvPr id="84" name="Google Shape;84;p193"/>
          <p:cNvSpPr/>
          <p:nvPr/>
        </p:nvSpPr>
        <p:spPr>
          <a:xfrm>
            <a:off x="8991601" y="19050"/>
            <a:ext cx="152400" cy="6858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p:txBody>
      </p:sp>
      <p:sp>
        <p:nvSpPr>
          <p:cNvPr id="85" name="Google Shape;85;p193"/>
          <p:cNvSpPr/>
          <p:nvPr/>
        </p:nvSpPr>
        <p:spPr>
          <a:xfrm>
            <a:off x="152400" y="2286000"/>
            <a:ext cx="8833104" cy="3048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p:txBody>
      </p:sp>
      <p:sp>
        <p:nvSpPr>
          <p:cNvPr id="86" name="Google Shape;86;p193"/>
          <p:cNvSpPr/>
          <p:nvPr/>
        </p:nvSpPr>
        <p:spPr>
          <a:xfrm>
            <a:off x="155448" y="142352"/>
            <a:ext cx="8833104" cy="213969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p:txBody>
      </p:sp>
      <p:sp>
        <p:nvSpPr>
          <p:cNvPr id="87" name="Google Shape;87;p193"/>
          <p:cNvSpPr txBox="1">
            <a:spLocks noGrp="1"/>
          </p:cNvSpPr>
          <p:nvPr>
            <p:ph type="body" idx="1"/>
          </p:nvPr>
        </p:nvSpPr>
        <p:spPr>
          <a:xfrm>
            <a:off x="1368426" y="2743200"/>
            <a:ext cx="6480174" cy="1673225"/>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320"/>
              </a:spcBef>
              <a:spcAft>
                <a:spcPts val="0"/>
              </a:spcAft>
              <a:buSzPts val="1360"/>
              <a:buNone/>
              <a:defRPr sz="1600" b="1" cap="none">
                <a:solidFill>
                  <a:schemeClr val="dk2"/>
                </a:solidFill>
              </a:defRPr>
            </a:lvl1pPr>
            <a:lvl2pPr marL="914400" lvl="1" indent="-228600" algn="l">
              <a:lnSpc>
                <a:spcPct val="100000"/>
              </a:lnSpc>
              <a:spcBef>
                <a:spcPts val="360"/>
              </a:spcBef>
              <a:spcAft>
                <a:spcPts val="0"/>
              </a:spcAft>
              <a:buSzPts val="1260"/>
              <a:buNone/>
              <a:defRPr sz="1800">
                <a:solidFill>
                  <a:srgbClr val="888888"/>
                </a:solidFill>
              </a:defRPr>
            </a:lvl2pPr>
            <a:lvl3pPr marL="1371600" lvl="2" indent="-228600" algn="l">
              <a:lnSpc>
                <a:spcPct val="100000"/>
              </a:lnSpc>
              <a:spcBef>
                <a:spcPts val="320"/>
              </a:spcBef>
              <a:spcAft>
                <a:spcPts val="0"/>
              </a:spcAft>
              <a:buSzPts val="1200"/>
              <a:buNone/>
              <a:defRPr sz="1600">
                <a:solidFill>
                  <a:srgbClr val="888888"/>
                </a:solidFill>
              </a:defRPr>
            </a:lvl3pPr>
            <a:lvl4pPr marL="1828800" lvl="3" indent="-228600" algn="l">
              <a:lnSpc>
                <a:spcPct val="100000"/>
              </a:lnSpc>
              <a:spcBef>
                <a:spcPts val="280"/>
              </a:spcBef>
              <a:spcAft>
                <a:spcPts val="0"/>
              </a:spcAft>
              <a:buSzPts val="980"/>
              <a:buNone/>
              <a:defRPr sz="1400">
                <a:solidFill>
                  <a:srgbClr val="888888"/>
                </a:solidFill>
              </a:defRPr>
            </a:lvl4pPr>
            <a:lvl5pPr marL="2286000" lvl="4" indent="-228600" algn="l">
              <a:lnSpc>
                <a:spcPct val="100000"/>
              </a:lnSpc>
              <a:spcBef>
                <a:spcPts val="280"/>
              </a:spcBef>
              <a:spcAft>
                <a:spcPts val="0"/>
              </a:spcAft>
              <a:buSzPts val="1400"/>
              <a:buFont typeface="Georgia"/>
              <a:buNone/>
              <a:defRPr sz="1400">
                <a:solidFill>
                  <a:srgbClr val="888888"/>
                </a:solidFill>
              </a:defRPr>
            </a:lvl5pPr>
            <a:lvl6pPr marL="2743200" lvl="5" indent="-320039" algn="l">
              <a:lnSpc>
                <a:spcPct val="100000"/>
              </a:lnSpc>
              <a:spcBef>
                <a:spcPts val="360"/>
              </a:spcBef>
              <a:spcAft>
                <a:spcPts val="0"/>
              </a:spcAft>
              <a:buSzPts val="1440"/>
              <a:buChar char="⚫"/>
              <a:defRPr/>
            </a:lvl6pPr>
            <a:lvl7pPr marL="3200400" lvl="6" indent="-331470" algn="l">
              <a:lnSpc>
                <a:spcPct val="100000"/>
              </a:lnSpc>
              <a:spcBef>
                <a:spcPts val="360"/>
              </a:spcBef>
              <a:spcAft>
                <a:spcPts val="0"/>
              </a:spcAft>
              <a:buSzPts val="1620"/>
              <a:buChar char="•"/>
              <a:defRPr/>
            </a:lvl7pPr>
            <a:lvl8pPr marL="3657600" lvl="7" indent="-342900" algn="l">
              <a:lnSpc>
                <a:spcPct val="100000"/>
              </a:lnSpc>
              <a:spcBef>
                <a:spcPts val="360"/>
              </a:spcBef>
              <a:spcAft>
                <a:spcPts val="0"/>
              </a:spcAft>
              <a:buSzPts val="1800"/>
              <a:buChar char="•"/>
              <a:defRPr/>
            </a:lvl8pPr>
            <a:lvl9pPr marL="4114800" lvl="8" indent="-331470" algn="l">
              <a:lnSpc>
                <a:spcPct val="100000"/>
              </a:lnSpc>
              <a:spcBef>
                <a:spcPts val="360"/>
              </a:spcBef>
              <a:spcAft>
                <a:spcPts val="0"/>
              </a:spcAft>
              <a:buSzPts val="1620"/>
              <a:buChar char="•"/>
              <a:defRPr/>
            </a:lvl9pPr>
          </a:lstStyle>
          <a:p>
            <a:endParaRPr/>
          </a:p>
        </p:txBody>
      </p:sp>
      <p:sp>
        <p:nvSpPr>
          <p:cNvPr id="88" name="Google Shape;88;p193"/>
          <p:cNvSpPr/>
          <p:nvPr/>
        </p:nvSpPr>
        <p:spPr>
          <a:xfrm>
            <a:off x="146304" y="6391668"/>
            <a:ext cx="8833104" cy="309563"/>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p:txBody>
      </p:sp>
      <p:sp>
        <p:nvSpPr>
          <p:cNvPr id="89" name="Google Shape;89;p193"/>
          <p:cNvSpPr/>
          <p:nvPr/>
        </p:nvSpPr>
        <p:spPr>
          <a:xfrm>
            <a:off x="152400" y="152400"/>
            <a:ext cx="8833104" cy="6547104"/>
          </a:xfrm>
          <a:prstGeom prst="rect">
            <a:avLst/>
          </a:prstGeom>
          <a:noFill/>
          <a:ln w="9525" cap="flat" cmpd="sng">
            <a:solidFill>
              <a:srgbClr val="CE571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p:txBody>
      </p:sp>
      <p:sp>
        <p:nvSpPr>
          <p:cNvPr id="90" name="Google Shape;90;p193"/>
          <p:cNvSpPr txBox="1">
            <a:spLocks noGrp="1"/>
          </p:cNvSpPr>
          <p:nvPr>
            <p:ph type="ftr" idx="11"/>
          </p:nvPr>
        </p:nvSpPr>
        <p:spPr>
          <a:xfrm>
            <a:off x="304800" y="6410848"/>
            <a:ext cx="3581400" cy="36576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193"/>
          <p:cNvSpPr txBox="1">
            <a:spLocks noGrp="1"/>
          </p:cNvSpPr>
          <p:nvPr>
            <p:ph type="dt" idx="10"/>
          </p:nvPr>
        </p:nvSpPr>
        <p:spPr>
          <a:xfrm>
            <a:off x="5791200" y="6404984"/>
            <a:ext cx="3044952" cy="36576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92" name="Google Shape;92;p193"/>
          <p:cNvCxnSpPr/>
          <p:nvPr/>
        </p:nvCxnSpPr>
        <p:spPr>
          <a:xfrm>
            <a:off x="152400" y="2438400"/>
            <a:ext cx="8833104" cy="0"/>
          </a:xfrm>
          <a:prstGeom prst="straightConnector1">
            <a:avLst/>
          </a:prstGeom>
          <a:noFill/>
          <a:ln w="11425" cap="flat" cmpd="sng">
            <a:solidFill>
              <a:srgbClr val="CE5717"/>
            </a:solidFill>
            <a:prstDash val="dash"/>
            <a:round/>
            <a:headEnd type="none" w="sm" len="sm"/>
            <a:tailEnd type="none" w="sm" len="sm"/>
          </a:ln>
        </p:spPr>
      </p:cxnSp>
      <p:sp>
        <p:nvSpPr>
          <p:cNvPr id="93" name="Google Shape;93;p193"/>
          <p:cNvSpPr/>
          <p:nvPr/>
        </p:nvSpPr>
        <p:spPr>
          <a:xfrm>
            <a:off x="4267200" y="2115312"/>
            <a:ext cx="609600" cy="609600"/>
          </a:xfrm>
          <a:prstGeom prst="ellipse">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eorgia"/>
              <a:ea typeface="Georgia"/>
              <a:cs typeface="Georgia"/>
              <a:sym typeface="Georgia"/>
            </a:endParaRPr>
          </a:p>
        </p:txBody>
      </p:sp>
      <p:sp>
        <p:nvSpPr>
          <p:cNvPr id="94" name="Google Shape;94;p193"/>
          <p:cNvSpPr/>
          <p:nvPr/>
        </p:nvSpPr>
        <p:spPr>
          <a:xfrm>
            <a:off x="4361688" y="2209800"/>
            <a:ext cx="420624" cy="420624"/>
          </a:xfrm>
          <a:prstGeom prst="ellipse">
            <a:avLst/>
          </a:prstGeom>
          <a:solidFill>
            <a:srgbClr val="FFFFFF"/>
          </a:solidFill>
          <a:ln w="50800" cap="rnd" cmpd="dbl">
            <a:solidFill>
              <a:srgbClr val="CE571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eorgia"/>
              <a:ea typeface="Georgia"/>
              <a:cs typeface="Georgia"/>
              <a:sym typeface="Georgia"/>
            </a:endParaRPr>
          </a:p>
        </p:txBody>
      </p:sp>
      <p:sp>
        <p:nvSpPr>
          <p:cNvPr id="95" name="Google Shape;95;p193"/>
          <p:cNvSpPr txBox="1">
            <a:spLocks noGrp="1"/>
          </p:cNvSpPr>
          <p:nvPr>
            <p:ph type="sldNum" idx="12"/>
          </p:nvPr>
        </p:nvSpPr>
        <p:spPr>
          <a:xfrm>
            <a:off x="4343400" y="2199462"/>
            <a:ext cx="457200" cy="441325"/>
          </a:xfrm>
          <a:prstGeom prst="rect">
            <a:avLst/>
          </a:prstGeom>
          <a:noFill/>
          <a:ln>
            <a:noFill/>
          </a:ln>
        </p:spPr>
        <p:txBody>
          <a:bodyPr spcFirstLastPara="1" wrap="square" lIns="45700" tIns="45700" rIns="45700" bIns="45700" anchor="ctr" anchorCtr="0">
            <a:normAutofit/>
          </a:bodyPr>
          <a:lstStyle>
            <a:lvl1pPr marL="0" marR="0" lvl="0" indent="0" algn="ctr">
              <a:lnSpc>
                <a:spcPct val="100000"/>
              </a:lnSpc>
              <a:spcBef>
                <a:spcPts val="0"/>
              </a:spcBef>
              <a:spcAft>
                <a:spcPts val="0"/>
              </a:spcAft>
              <a:buClr>
                <a:srgbClr val="000000"/>
              </a:buClr>
              <a:buSzPts val="1600"/>
              <a:buFont typeface="Arial"/>
              <a:buNone/>
              <a:defRPr sz="1600" b="0" i="0" u="none" strike="noStrike" cap="none">
                <a:solidFill>
                  <a:srgbClr val="CE5717"/>
                </a:solidFill>
                <a:latin typeface="Georgia"/>
                <a:ea typeface="Georgia"/>
                <a:cs typeface="Georgia"/>
                <a:sym typeface="Georgia"/>
              </a:defRPr>
            </a:lvl1pPr>
            <a:lvl2pPr marL="0" marR="0" lvl="1" indent="0" algn="ctr">
              <a:lnSpc>
                <a:spcPct val="100000"/>
              </a:lnSpc>
              <a:spcBef>
                <a:spcPts val="0"/>
              </a:spcBef>
              <a:spcAft>
                <a:spcPts val="0"/>
              </a:spcAft>
              <a:buClr>
                <a:srgbClr val="000000"/>
              </a:buClr>
              <a:buSzPts val="1600"/>
              <a:buFont typeface="Arial"/>
              <a:buNone/>
              <a:defRPr sz="1600" b="0" i="0" u="none" strike="noStrike" cap="none">
                <a:solidFill>
                  <a:srgbClr val="CE5717"/>
                </a:solidFill>
                <a:latin typeface="Georgia"/>
                <a:ea typeface="Georgia"/>
                <a:cs typeface="Georgia"/>
                <a:sym typeface="Georgia"/>
              </a:defRPr>
            </a:lvl2pPr>
            <a:lvl3pPr marL="0" marR="0" lvl="2" indent="0" algn="ctr">
              <a:lnSpc>
                <a:spcPct val="100000"/>
              </a:lnSpc>
              <a:spcBef>
                <a:spcPts val="0"/>
              </a:spcBef>
              <a:spcAft>
                <a:spcPts val="0"/>
              </a:spcAft>
              <a:buClr>
                <a:srgbClr val="000000"/>
              </a:buClr>
              <a:buSzPts val="1600"/>
              <a:buFont typeface="Arial"/>
              <a:buNone/>
              <a:defRPr sz="1600" b="0" i="0" u="none" strike="noStrike" cap="none">
                <a:solidFill>
                  <a:srgbClr val="CE5717"/>
                </a:solidFill>
                <a:latin typeface="Georgia"/>
                <a:ea typeface="Georgia"/>
                <a:cs typeface="Georgia"/>
                <a:sym typeface="Georgia"/>
              </a:defRPr>
            </a:lvl3pPr>
            <a:lvl4pPr marL="0" marR="0" lvl="3" indent="0" algn="ctr">
              <a:lnSpc>
                <a:spcPct val="100000"/>
              </a:lnSpc>
              <a:spcBef>
                <a:spcPts val="0"/>
              </a:spcBef>
              <a:spcAft>
                <a:spcPts val="0"/>
              </a:spcAft>
              <a:buClr>
                <a:srgbClr val="000000"/>
              </a:buClr>
              <a:buSzPts val="1600"/>
              <a:buFont typeface="Arial"/>
              <a:buNone/>
              <a:defRPr sz="1600" b="0" i="0" u="none" strike="noStrike" cap="none">
                <a:solidFill>
                  <a:srgbClr val="CE5717"/>
                </a:solidFill>
                <a:latin typeface="Georgia"/>
                <a:ea typeface="Georgia"/>
                <a:cs typeface="Georgia"/>
                <a:sym typeface="Georgia"/>
              </a:defRPr>
            </a:lvl4pPr>
            <a:lvl5pPr marL="0" marR="0" lvl="4" indent="0" algn="ctr">
              <a:lnSpc>
                <a:spcPct val="100000"/>
              </a:lnSpc>
              <a:spcBef>
                <a:spcPts val="0"/>
              </a:spcBef>
              <a:spcAft>
                <a:spcPts val="0"/>
              </a:spcAft>
              <a:buClr>
                <a:srgbClr val="000000"/>
              </a:buClr>
              <a:buSzPts val="1600"/>
              <a:buFont typeface="Arial"/>
              <a:buNone/>
              <a:defRPr sz="1600" b="0" i="0" u="none" strike="noStrike" cap="none">
                <a:solidFill>
                  <a:srgbClr val="CE5717"/>
                </a:solidFill>
                <a:latin typeface="Georgia"/>
                <a:ea typeface="Georgia"/>
                <a:cs typeface="Georgia"/>
                <a:sym typeface="Georgia"/>
              </a:defRPr>
            </a:lvl5pPr>
            <a:lvl6pPr marL="0" marR="0" lvl="5" indent="0" algn="ctr">
              <a:lnSpc>
                <a:spcPct val="100000"/>
              </a:lnSpc>
              <a:spcBef>
                <a:spcPts val="0"/>
              </a:spcBef>
              <a:spcAft>
                <a:spcPts val="0"/>
              </a:spcAft>
              <a:buClr>
                <a:srgbClr val="000000"/>
              </a:buClr>
              <a:buSzPts val="1600"/>
              <a:buFont typeface="Arial"/>
              <a:buNone/>
              <a:defRPr sz="1600" b="0" i="0" u="none" strike="noStrike" cap="none">
                <a:solidFill>
                  <a:srgbClr val="CE5717"/>
                </a:solidFill>
                <a:latin typeface="Georgia"/>
                <a:ea typeface="Georgia"/>
                <a:cs typeface="Georgia"/>
                <a:sym typeface="Georgia"/>
              </a:defRPr>
            </a:lvl6pPr>
            <a:lvl7pPr marL="0" marR="0" lvl="6" indent="0" algn="ctr">
              <a:lnSpc>
                <a:spcPct val="100000"/>
              </a:lnSpc>
              <a:spcBef>
                <a:spcPts val="0"/>
              </a:spcBef>
              <a:spcAft>
                <a:spcPts val="0"/>
              </a:spcAft>
              <a:buClr>
                <a:srgbClr val="000000"/>
              </a:buClr>
              <a:buSzPts val="1600"/>
              <a:buFont typeface="Arial"/>
              <a:buNone/>
              <a:defRPr sz="1600" b="0" i="0" u="none" strike="noStrike" cap="none">
                <a:solidFill>
                  <a:srgbClr val="CE5717"/>
                </a:solidFill>
                <a:latin typeface="Georgia"/>
                <a:ea typeface="Georgia"/>
                <a:cs typeface="Georgia"/>
                <a:sym typeface="Georgia"/>
              </a:defRPr>
            </a:lvl7pPr>
            <a:lvl8pPr marL="0" marR="0" lvl="7" indent="0" algn="ctr">
              <a:lnSpc>
                <a:spcPct val="100000"/>
              </a:lnSpc>
              <a:spcBef>
                <a:spcPts val="0"/>
              </a:spcBef>
              <a:spcAft>
                <a:spcPts val="0"/>
              </a:spcAft>
              <a:buClr>
                <a:srgbClr val="000000"/>
              </a:buClr>
              <a:buSzPts val="1600"/>
              <a:buFont typeface="Arial"/>
              <a:buNone/>
              <a:defRPr sz="1600" b="0" i="0" u="none" strike="noStrike" cap="none">
                <a:solidFill>
                  <a:srgbClr val="CE5717"/>
                </a:solidFill>
                <a:latin typeface="Georgia"/>
                <a:ea typeface="Georgia"/>
                <a:cs typeface="Georgia"/>
                <a:sym typeface="Georgia"/>
              </a:defRPr>
            </a:lvl8pPr>
            <a:lvl9pPr marL="0" marR="0" lvl="8" indent="0" algn="ctr">
              <a:lnSpc>
                <a:spcPct val="100000"/>
              </a:lnSpc>
              <a:spcBef>
                <a:spcPts val="0"/>
              </a:spcBef>
              <a:spcAft>
                <a:spcPts val="0"/>
              </a:spcAft>
              <a:buClr>
                <a:srgbClr val="000000"/>
              </a:buClr>
              <a:buSzPts val="1600"/>
              <a:buFont typeface="Arial"/>
              <a:buNone/>
              <a:defRPr sz="1600" b="0" i="0" u="none" strike="noStrike" cap="none">
                <a:solidFill>
                  <a:srgbClr val="CE5717"/>
                </a:solidFill>
                <a:latin typeface="Georgia"/>
                <a:ea typeface="Georgia"/>
                <a:cs typeface="Georgia"/>
                <a:sym typeface="Georgia"/>
              </a:defRPr>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a:p>
        </p:txBody>
      </p:sp>
      <p:sp>
        <p:nvSpPr>
          <p:cNvPr id="96" name="Google Shape;96;p193"/>
          <p:cNvSpPr txBox="1">
            <a:spLocks noGrp="1"/>
          </p:cNvSpPr>
          <p:nvPr>
            <p:ph type="title"/>
          </p:nvPr>
        </p:nvSpPr>
        <p:spPr>
          <a:xfrm>
            <a:off x="722313" y="533400"/>
            <a:ext cx="7772400" cy="1524000"/>
          </a:xfrm>
          <a:prstGeom prst="rect">
            <a:avLst/>
          </a:prstGeom>
          <a:noFill/>
          <a:ln>
            <a:noFill/>
          </a:ln>
        </p:spPr>
        <p:txBody>
          <a:bodyPr spcFirstLastPara="1" wrap="square" lIns="91425" tIns="45700" rIns="91425" bIns="45700" anchor="b" anchorCtr="0">
            <a:normAutofit/>
          </a:bodyPr>
          <a:lstStyle>
            <a:lvl1pPr lvl="0" algn="ctr">
              <a:lnSpc>
                <a:spcPct val="100000"/>
              </a:lnSpc>
              <a:spcBef>
                <a:spcPts val="0"/>
              </a:spcBef>
              <a:spcAft>
                <a:spcPts val="0"/>
              </a:spcAft>
              <a:buClr>
                <a:srgbClr val="FFFFFF"/>
              </a:buClr>
              <a:buSzPts val="4200"/>
              <a:buFont typeface="Georgia"/>
              <a:buNone/>
              <a:defRPr sz="4200" b="0" cap="none">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type="twoObj">
  <p:cSld name="TWO_OBJECTS">
    <p:bg>
      <p:bgPr>
        <a:solidFill>
          <a:schemeClr val="lt2"/>
        </a:solidFill>
        <a:effectLst/>
      </p:bgPr>
    </p:bg>
    <p:spTree>
      <p:nvGrpSpPr>
        <p:cNvPr id="1" name="Shape 97"/>
        <p:cNvGrpSpPr/>
        <p:nvPr/>
      </p:nvGrpSpPr>
      <p:grpSpPr>
        <a:xfrm>
          <a:off x="0" y="0"/>
          <a:ext cx="0" cy="0"/>
          <a:chOff x="0" y="0"/>
          <a:chExt cx="0" cy="0"/>
        </a:xfrm>
      </p:grpSpPr>
      <p:sp>
        <p:nvSpPr>
          <p:cNvPr id="98" name="Google Shape;98;p194"/>
          <p:cNvSpPr txBox="1">
            <a:spLocks noGrp="1"/>
          </p:cNvSpPr>
          <p:nvPr>
            <p:ph type="title"/>
          </p:nvPr>
        </p:nvSpPr>
        <p:spPr>
          <a:xfrm>
            <a:off x="301752" y="228600"/>
            <a:ext cx="8534400" cy="758952"/>
          </a:xfrm>
          <a:prstGeom prst="rect">
            <a:avLst/>
          </a:prstGeom>
          <a:noFill/>
          <a:ln>
            <a:noFill/>
          </a:ln>
        </p:spPr>
        <p:txBody>
          <a:bodyPr spcFirstLastPara="1" wrap="square" lIns="91425" tIns="45700" rIns="91425" bIns="45700" anchor="b" anchorCtr="0">
            <a:normAutofit/>
          </a:bodyPr>
          <a:lstStyle>
            <a:lvl1pPr lvl="0" algn="ctr">
              <a:lnSpc>
                <a:spcPct val="100000"/>
              </a:lnSpc>
              <a:spcBef>
                <a:spcPts val="0"/>
              </a:spcBef>
              <a:spcAft>
                <a:spcPts val="0"/>
              </a:spcAft>
              <a:buClr>
                <a:srgbClr val="CE5717"/>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9" name="Google Shape;99;p194"/>
          <p:cNvSpPr txBox="1">
            <a:spLocks noGrp="1"/>
          </p:cNvSpPr>
          <p:nvPr>
            <p:ph type="dt" idx="10"/>
          </p:nvPr>
        </p:nvSpPr>
        <p:spPr>
          <a:xfrm>
            <a:off x="5791200" y="6409944"/>
            <a:ext cx="3044952" cy="36576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 name="Google Shape;100;p194"/>
          <p:cNvSpPr txBox="1">
            <a:spLocks noGrp="1"/>
          </p:cNvSpPr>
          <p:nvPr>
            <p:ph type="ftr" idx="11"/>
          </p:nvPr>
        </p:nvSpPr>
        <p:spPr>
          <a:xfrm>
            <a:off x="304800" y="6410848"/>
            <a:ext cx="3581400" cy="36576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1" name="Google Shape;101;p194"/>
          <p:cNvSpPr txBox="1">
            <a:spLocks noGrp="1"/>
          </p:cNvSpPr>
          <p:nvPr>
            <p:ph type="sldNum" idx="12"/>
          </p:nvPr>
        </p:nvSpPr>
        <p:spPr>
          <a:xfrm>
            <a:off x="4343400" y="1040186"/>
            <a:ext cx="457200" cy="441325"/>
          </a:xfrm>
          <a:prstGeom prst="rect">
            <a:avLst/>
          </a:prstGeom>
          <a:noFill/>
          <a:ln>
            <a:noFill/>
          </a:ln>
        </p:spPr>
        <p:txBody>
          <a:bodyPr spcFirstLastPara="1" wrap="square" lIns="45700" tIns="45700" rIns="45700" bIns="45700" anchor="ctr" anchorCtr="0">
            <a:normAutofit/>
          </a:bodyPr>
          <a:lstStyle>
            <a:lvl1pPr marL="0" marR="0" lvl="0" indent="0" algn="ctr">
              <a:lnSpc>
                <a:spcPct val="100000"/>
              </a:lnSpc>
              <a:spcBef>
                <a:spcPts val="0"/>
              </a:spcBef>
              <a:spcAft>
                <a:spcPts val="0"/>
              </a:spcAft>
              <a:buClr>
                <a:srgbClr val="000000"/>
              </a:buClr>
              <a:buSzPts val="1600"/>
              <a:buFont typeface="Arial"/>
              <a:buNone/>
              <a:defRPr sz="1600" b="0" i="0" u="none" strike="noStrike" cap="none">
                <a:solidFill>
                  <a:srgbClr val="CE5717"/>
                </a:solidFill>
                <a:latin typeface="Georgia"/>
                <a:ea typeface="Georgia"/>
                <a:cs typeface="Georgia"/>
                <a:sym typeface="Georgia"/>
              </a:defRPr>
            </a:lvl1pPr>
            <a:lvl2pPr marL="0" marR="0" lvl="1" indent="0" algn="ctr">
              <a:lnSpc>
                <a:spcPct val="100000"/>
              </a:lnSpc>
              <a:spcBef>
                <a:spcPts val="0"/>
              </a:spcBef>
              <a:spcAft>
                <a:spcPts val="0"/>
              </a:spcAft>
              <a:buClr>
                <a:srgbClr val="000000"/>
              </a:buClr>
              <a:buSzPts val="1600"/>
              <a:buFont typeface="Arial"/>
              <a:buNone/>
              <a:defRPr sz="1600" b="0" i="0" u="none" strike="noStrike" cap="none">
                <a:solidFill>
                  <a:srgbClr val="CE5717"/>
                </a:solidFill>
                <a:latin typeface="Georgia"/>
                <a:ea typeface="Georgia"/>
                <a:cs typeface="Georgia"/>
                <a:sym typeface="Georgia"/>
              </a:defRPr>
            </a:lvl2pPr>
            <a:lvl3pPr marL="0" marR="0" lvl="2" indent="0" algn="ctr">
              <a:lnSpc>
                <a:spcPct val="100000"/>
              </a:lnSpc>
              <a:spcBef>
                <a:spcPts val="0"/>
              </a:spcBef>
              <a:spcAft>
                <a:spcPts val="0"/>
              </a:spcAft>
              <a:buClr>
                <a:srgbClr val="000000"/>
              </a:buClr>
              <a:buSzPts val="1600"/>
              <a:buFont typeface="Arial"/>
              <a:buNone/>
              <a:defRPr sz="1600" b="0" i="0" u="none" strike="noStrike" cap="none">
                <a:solidFill>
                  <a:srgbClr val="CE5717"/>
                </a:solidFill>
                <a:latin typeface="Georgia"/>
                <a:ea typeface="Georgia"/>
                <a:cs typeface="Georgia"/>
                <a:sym typeface="Georgia"/>
              </a:defRPr>
            </a:lvl3pPr>
            <a:lvl4pPr marL="0" marR="0" lvl="3" indent="0" algn="ctr">
              <a:lnSpc>
                <a:spcPct val="100000"/>
              </a:lnSpc>
              <a:spcBef>
                <a:spcPts val="0"/>
              </a:spcBef>
              <a:spcAft>
                <a:spcPts val="0"/>
              </a:spcAft>
              <a:buClr>
                <a:srgbClr val="000000"/>
              </a:buClr>
              <a:buSzPts val="1600"/>
              <a:buFont typeface="Arial"/>
              <a:buNone/>
              <a:defRPr sz="1600" b="0" i="0" u="none" strike="noStrike" cap="none">
                <a:solidFill>
                  <a:srgbClr val="CE5717"/>
                </a:solidFill>
                <a:latin typeface="Georgia"/>
                <a:ea typeface="Georgia"/>
                <a:cs typeface="Georgia"/>
                <a:sym typeface="Georgia"/>
              </a:defRPr>
            </a:lvl4pPr>
            <a:lvl5pPr marL="0" marR="0" lvl="4" indent="0" algn="ctr">
              <a:lnSpc>
                <a:spcPct val="100000"/>
              </a:lnSpc>
              <a:spcBef>
                <a:spcPts val="0"/>
              </a:spcBef>
              <a:spcAft>
                <a:spcPts val="0"/>
              </a:spcAft>
              <a:buClr>
                <a:srgbClr val="000000"/>
              </a:buClr>
              <a:buSzPts val="1600"/>
              <a:buFont typeface="Arial"/>
              <a:buNone/>
              <a:defRPr sz="1600" b="0" i="0" u="none" strike="noStrike" cap="none">
                <a:solidFill>
                  <a:srgbClr val="CE5717"/>
                </a:solidFill>
                <a:latin typeface="Georgia"/>
                <a:ea typeface="Georgia"/>
                <a:cs typeface="Georgia"/>
                <a:sym typeface="Georgia"/>
              </a:defRPr>
            </a:lvl5pPr>
            <a:lvl6pPr marL="0" marR="0" lvl="5" indent="0" algn="ctr">
              <a:lnSpc>
                <a:spcPct val="100000"/>
              </a:lnSpc>
              <a:spcBef>
                <a:spcPts val="0"/>
              </a:spcBef>
              <a:spcAft>
                <a:spcPts val="0"/>
              </a:spcAft>
              <a:buClr>
                <a:srgbClr val="000000"/>
              </a:buClr>
              <a:buSzPts val="1600"/>
              <a:buFont typeface="Arial"/>
              <a:buNone/>
              <a:defRPr sz="1600" b="0" i="0" u="none" strike="noStrike" cap="none">
                <a:solidFill>
                  <a:srgbClr val="CE5717"/>
                </a:solidFill>
                <a:latin typeface="Georgia"/>
                <a:ea typeface="Georgia"/>
                <a:cs typeface="Georgia"/>
                <a:sym typeface="Georgia"/>
              </a:defRPr>
            </a:lvl6pPr>
            <a:lvl7pPr marL="0" marR="0" lvl="6" indent="0" algn="ctr">
              <a:lnSpc>
                <a:spcPct val="100000"/>
              </a:lnSpc>
              <a:spcBef>
                <a:spcPts val="0"/>
              </a:spcBef>
              <a:spcAft>
                <a:spcPts val="0"/>
              </a:spcAft>
              <a:buClr>
                <a:srgbClr val="000000"/>
              </a:buClr>
              <a:buSzPts val="1600"/>
              <a:buFont typeface="Arial"/>
              <a:buNone/>
              <a:defRPr sz="1600" b="0" i="0" u="none" strike="noStrike" cap="none">
                <a:solidFill>
                  <a:srgbClr val="CE5717"/>
                </a:solidFill>
                <a:latin typeface="Georgia"/>
                <a:ea typeface="Georgia"/>
                <a:cs typeface="Georgia"/>
                <a:sym typeface="Georgia"/>
              </a:defRPr>
            </a:lvl7pPr>
            <a:lvl8pPr marL="0" marR="0" lvl="7" indent="0" algn="ctr">
              <a:lnSpc>
                <a:spcPct val="100000"/>
              </a:lnSpc>
              <a:spcBef>
                <a:spcPts val="0"/>
              </a:spcBef>
              <a:spcAft>
                <a:spcPts val="0"/>
              </a:spcAft>
              <a:buClr>
                <a:srgbClr val="000000"/>
              </a:buClr>
              <a:buSzPts val="1600"/>
              <a:buFont typeface="Arial"/>
              <a:buNone/>
              <a:defRPr sz="1600" b="0" i="0" u="none" strike="noStrike" cap="none">
                <a:solidFill>
                  <a:srgbClr val="CE5717"/>
                </a:solidFill>
                <a:latin typeface="Georgia"/>
                <a:ea typeface="Georgia"/>
                <a:cs typeface="Georgia"/>
                <a:sym typeface="Georgia"/>
              </a:defRPr>
            </a:lvl8pPr>
            <a:lvl9pPr marL="0" marR="0" lvl="8" indent="0" algn="ctr">
              <a:lnSpc>
                <a:spcPct val="100000"/>
              </a:lnSpc>
              <a:spcBef>
                <a:spcPts val="0"/>
              </a:spcBef>
              <a:spcAft>
                <a:spcPts val="0"/>
              </a:spcAft>
              <a:buClr>
                <a:srgbClr val="000000"/>
              </a:buClr>
              <a:buSzPts val="1600"/>
              <a:buFont typeface="Arial"/>
              <a:buNone/>
              <a:defRPr sz="1600" b="0" i="0" u="none" strike="noStrike" cap="none">
                <a:solidFill>
                  <a:srgbClr val="CE5717"/>
                </a:solidFill>
                <a:latin typeface="Georgia"/>
                <a:ea typeface="Georgia"/>
                <a:cs typeface="Georgia"/>
                <a:sym typeface="Georgia"/>
              </a:defRPr>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a:p>
        </p:txBody>
      </p:sp>
      <p:cxnSp>
        <p:nvCxnSpPr>
          <p:cNvPr id="102" name="Google Shape;102;p194"/>
          <p:cNvCxnSpPr/>
          <p:nvPr/>
        </p:nvCxnSpPr>
        <p:spPr>
          <a:xfrm rot="10800000" flipH="1">
            <a:off x="4563081" y="1575654"/>
            <a:ext cx="8921" cy="4819557"/>
          </a:xfrm>
          <a:prstGeom prst="straightConnector1">
            <a:avLst/>
          </a:prstGeom>
          <a:noFill/>
          <a:ln w="9525" cap="flat" cmpd="sng">
            <a:solidFill>
              <a:schemeClr val="dk2"/>
            </a:solidFill>
            <a:prstDash val="dash"/>
            <a:round/>
            <a:headEnd type="none" w="sm" len="sm"/>
            <a:tailEnd type="none" w="sm" len="sm"/>
          </a:ln>
        </p:spPr>
      </p:cxnSp>
      <p:sp>
        <p:nvSpPr>
          <p:cNvPr id="103" name="Google Shape;103;p194"/>
          <p:cNvSpPr txBox="1">
            <a:spLocks noGrp="1"/>
          </p:cNvSpPr>
          <p:nvPr>
            <p:ph type="body" idx="1"/>
          </p:nvPr>
        </p:nvSpPr>
        <p:spPr>
          <a:xfrm>
            <a:off x="301752" y="1371600"/>
            <a:ext cx="4038600" cy="4681728"/>
          </a:xfrm>
          <a:prstGeom prst="rect">
            <a:avLst/>
          </a:prstGeom>
          <a:noFill/>
          <a:ln>
            <a:noFill/>
          </a:ln>
        </p:spPr>
        <p:txBody>
          <a:bodyPr spcFirstLastPara="1" wrap="square" lIns="91425" tIns="45700" rIns="91425" bIns="45700" anchor="t" anchorCtr="0">
            <a:normAutofit/>
          </a:bodyPr>
          <a:lstStyle>
            <a:lvl1pPr marL="457200" lvl="0" indent="-363537" algn="l">
              <a:lnSpc>
                <a:spcPct val="100000"/>
              </a:lnSpc>
              <a:spcBef>
                <a:spcPts val="500"/>
              </a:spcBef>
              <a:spcAft>
                <a:spcPts val="0"/>
              </a:spcAft>
              <a:buSzPts val="2125"/>
              <a:buChar char="⚫"/>
              <a:defRPr sz="2500"/>
            </a:lvl1pPr>
            <a:lvl2pPr marL="914400" lvl="1" indent="-308610" algn="l">
              <a:lnSpc>
                <a:spcPct val="100000"/>
              </a:lnSpc>
              <a:spcBef>
                <a:spcPts val="360"/>
              </a:spcBef>
              <a:spcAft>
                <a:spcPts val="0"/>
              </a:spcAft>
              <a:buSzPts val="1260"/>
              <a:buChar char="⚪"/>
              <a:defRPr/>
            </a:lvl2pPr>
            <a:lvl3pPr marL="1371600" lvl="2" indent="-314325" algn="l">
              <a:lnSpc>
                <a:spcPct val="100000"/>
              </a:lnSpc>
              <a:spcBef>
                <a:spcPts val="360"/>
              </a:spcBef>
              <a:spcAft>
                <a:spcPts val="0"/>
              </a:spcAft>
              <a:buSzPts val="1350"/>
              <a:buChar char="⯍"/>
              <a:defRPr/>
            </a:lvl3pPr>
            <a:lvl4pPr marL="1828800" lvl="3" indent="-308610" algn="l">
              <a:lnSpc>
                <a:spcPct val="100000"/>
              </a:lnSpc>
              <a:spcBef>
                <a:spcPts val="360"/>
              </a:spcBef>
              <a:spcAft>
                <a:spcPts val="0"/>
              </a:spcAft>
              <a:buSzPts val="1260"/>
              <a:buChar char="?"/>
              <a:defRPr/>
            </a:lvl4pPr>
            <a:lvl5pPr marL="2286000" lvl="4" indent="-342900" algn="l">
              <a:lnSpc>
                <a:spcPct val="100000"/>
              </a:lnSpc>
              <a:spcBef>
                <a:spcPts val="360"/>
              </a:spcBef>
              <a:spcAft>
                <a:spcPts val="0"/>
              </a:spcAft>
              <a:buSzPts val="1800"/>
              <a:buChar char="•"/>
              <a:defRPr/>
            </a:lvl5pPr>
            <a:lvl6pPr marL="2743200" lvl="5" indent="-320039" algn="l">
              <a:lnSpc>
                <a:spcPct val="100000"/>
              </a:lnSpc>
              <a:spcBef>
                <a:spcPts val="360"/>
              </a:spcBef>
              <a:spcAft>
                <a:spcPts val="0"/>
              </a:spcAft>
              <a:buSzPts val="1440"/>
              <a:buChar char="⚫"/>
              <a:defRPr/>
            </a:lvl6pPr>
            <a:lvl7pPr marL="3200400" lvl="6" indent="-331470" algn="l">
              <a:lnSpc>
                <a:spcPct val="100000"/>
              </a:lnSpc>
              <a:spcBef>
                <a:spcPts val="360"/>
              </a:spcBef>
              <a:spcAft>
                <a:spcPts val="0"/>
              </a:spcAft>
              <a:buSzPts val="1620"/>
              <a:buChar char="•"/>
              <a:defRPr/>
            </a:lvl7pPr>
            <a:lvl8pPr marL="3657600" lvl="7" indent="-342900" algn="l">
              <a:lnSpc>
                <a:spcPct val="100000"/>
              </a:lnSpc>
              <a:spcBef>
                <a:spcPts val="360"/>
              </a:spcBef>
              <a:spcAft>
                <a:spcPts val="0"/>
              </a:spcAft>
              <a:buSzPts val="1800"/>
              <a:buChar char="•"/>
              <a:defRPr/>
            </a:lvl8pPr>
            <a:lvl9pPr marL="4114800" lvl="8" indent="-331470" algn="l">
              <a:lnSpc>
                <a:spcPct val="100000"/>
              </a:lnSpc>
              <a:spcBef>
                <a:spcPts val="360"/>
              </a:spcBef>
              <a:spcAft>
                <a:spcPts val="0"/>
              </a:spcAft>
              <a:buSzPts val="1620"/>
              <a:buChar char="•"/>
              <a:defRPr/>
            </a:lvl9pPr>
          </a:lstStyle>
          <a:p>
            <a:endParaRPr/>
          </a:p>
        </p:txBody>
      </p:sp>
      <p:sp>
        <p:nvSpPr>
          <p:cNvPr id="104" name="Google Shape;104;p194"/>
          <p:cNvSpPr txBox="1">
            <a:spLocks noGrp="1"/>
          </p:cNvSpPr>
          <p:nvPr>
            <p:ph type="body" idx="2"/>
          </p:nvPr>
        </p:nvSpPr>
        <p:spPr>
          <a:xfrm>
            <a:off x="4800600" y="1371600"/>
            <a:ext cx="4038600" cy="4681728"/>
          </a:xfrm>
          <a:prstGeom prst="rect">
            <a:avLst/>
          </a:prstGeom>
          <a:noFill/>
          <a:ln>
            <a:noFill/>
          </a:ln>
        </p:spPr>
        <p:txBody>
          <a:bodyPr spcFirstLastPara="1" wrap="square" lIns="91425" tIns="45700" rIns="91425" bIns="45700" anchor="t" anchorCtr="0">
            <a:normAutofit/>
          </a:bodyPr>
          <a:lstStyle>
            <a:lvl1pPr marL="457200" lvl="0" indent="-363537" algn="l">
              <a:lnSpc>
                <a:spcPct val="100000"/>
              </a:lnSpc>
              <a:spcBef>
                <a:spcPts val="500"/>
              </a:spcBef>
              <a:spcAft>
                <a:spcPts val="0"/>
              </a:spcAft>
              <a:buSzPts val="2125"/>
              <a:buChar char="⚫"/>
              <a:defRPr sz="2500"/>
            </a:lvl1pPr>
            <a:lvl2pPr marL="914400" lvl="1" indent="-308610" algn="l">
              <a:lnSpc>
                <a:spcPct val="100000"/>
              </a:lnSpc>
              <a:spcBef>
                <a:spcPts val="360"/>
              </a:spcBef>
              <a:spcAft>
                <a:spcPts val="0"/>
              </a:spcAft>
              <a:buSzPts val="1260"/>
              <a:buChar char="⚪"/>
              <a:defRPr/>
            </a:lvl2pPr>
            <a:lvl3pPr marL="1371600" lvl="2" indent="-314325" algn="l">
              <a:lnSpc>
                <a:spcPct val="100000"/>
              </a:lnSpc>
              <a:spcBef>
                <a:spcPts val="360"/>
              </a:spcBef>
              <a:spcAft>
                <a:spcPts val="0"/>
              </a:spcAft>
              <a:buSzPts val="1350"/>
              <a:buChar char="⯍"/>
              <a:defRPr/>
            </a:lvl3pPr>
            <a:lvl4pPr marL="1828800" lvl="3" indent="-308610" algn="l">
              <a:lnSpc>
                <a:spcPct val="100000"/>
              </a:lnSpc>
              <a:spcBef>
                <a:spcPts val="360"/>
              </a:spcBef>
              <a:spcAft>
                <a:spcPts val="0"/>
              </a:spcAft>
              <a:buSzPts val="1260"/>
              <a:buChar char="?"/>
              <a:defRPr/>
            </a:lvl4pPr>
            <a:lvl5pPr marL="2286000" lvl="4" indent="-342900" algn="l">
              <a:lnSpc>
                <a:spcPct val="100000"/>
              </a:lnSpc>
              <a:spcBef>
                <a:spcPts val="360"/>
              </a:spcBef>
              <a:spcAft>
                <a:spcPts val="0"/>
              </a:spcAft>
              <a:buSzPts val="1800"/>
              <a:buChar char="•"/>
              <a:defRPr/>
            </a:lvl5pPr>
            <a:lvl6pPr marL="2743200" lvl="5" indent="-320039" algn="l">
              <a:lnSpc>
                <a:spcPct val="100000"/>
              </a:lnSpc>
              <a:spcBef>
                <a:spcPts val="360"/>
              </a:spcBef>
              <a:spcAft>
                <a:spcPts val="0"/>
              </a:spcAft>
              <a:buSzPts val="1440"/>
              <a:buChar char="⚫"/>
              <a:defRPr/>
            </a:lvl6pPr>
            <a:lvl7pPr marL="3200400" lvl="6" indent="-331470" algn="l">
              <a:lnSpc>
                <a:spcPct val="100000"/>
              </a:lnSpc>
              <a:spcBef>
                <a:spcPts val="360"/>
              </a:spcBef>
              <a:spcAft>
                <a:spcPts val="0"/>
              </a:spcAft>
              <a:buSzPts val="1620"/>
              <a:buChar char="•"/>
              <a:defRPr/>
            </a:lvl7pPr>
            <a:lvl8pPr marL="3657600" lvl="7" indent="-342900" algn="l">
              <a:lnSpc>
                <a:spcPct val="100000"/>
              </a:lnSpc>
              <a:spcBef>
                <a:spcPts val="360"/>
              </a:spcBef>
              <a:spcAft>
                <a:spcPts val="0"/>
              </a:spcAft>
              <a:buSzPts val="1800"/>
              <a:buChar char="•"/>
              <a:defRPr/>
            </a:lvl8pPr>
            <a:lvl9pPr marL="4114800" lvl="8" indent="-331470" algn="l">
              <a:lnSpc>
                <a:spcPct val="100000"/>
              </a:lnSpc>
              <a:spcBef>
                <a:spcPts val="360"/>
              </a:spcBef>
              <a:spcAft>
                <a:spcPts val="0"/>
              </a:spcAft>
              <a:buSzPts val="162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bg>
      <p:bgPr>
        <a:solidFill>
          <a:schemeClr val="lt1"/>
        </a:solidFill>
        <a:effectLst/>
      </p:bgPr>
    </p:bg>
    <p:spTree>
      <p:nvGrpSpPr>
        <p:cNvPr id="1" name="Shape 105"/>
        <p:cNvGrpSpPr/>
        <p:nvPr/>
      </p:nvGrpSpPr>
      <p:grpSpPr>
        <a:xfrm>
          <a:off x="0" y="0"/>
          <a:ext cx="0" cy="0"/>
          <a:chOff x="0" y="0"/>
          <a:chExt cx="0" cy="0"/>
        </a:xfrm>
      </p:grpSpPr>
      <p:sp>
        <p:nvSpPr>
          <p:cNvPr id="106" name="Google Shape;106;p195"/>
          <p:cNvSpPr/>
          <p:nvPr/>
        </p:nvSpPr>
        <p:spPr>
          <a:xfrm>
            <a:off x="152400" y="152400"/>
            <a:ext cx="8833104" cy="3048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p:txBody>
      </p:sp>
      <p:sp>
        <p:nvSpPr>
          <p:cNvPr id="107" name="Google Shape;107;p195"/>
          <p:cNvSpPr/>
          <p:nvPr/>
        </p:nvSpPr>
        <p:spPr>
          <a:xfrm>
            <a:off x="0" y="6705600"/>
            <a:ext cx="9144000" cy="1524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p:txBody>
      </p:sp>
      <p:sp>
        <p:nvSpPr>
          <p:cNvPr id="108" name="Google Shape;108;p195"/>
          <p:cNvSpPr/>
          <p:nvPr/>
        </p:nvSpPr>
        <p:spPr>
          <a:xfrm>
            <a:off x="8991601" y="0"/>
            <a:ext cx="152400" cy="6858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p:txBody>
      </p:sp>
      <p:sp>
        <p:nvSpPr>
          <p:cNvPr id="109" name="Google Shape;109;p195"/>
          <p:cNvSpPr/>
          <p:nvPr/>
        </p:nvSpPr>
        <p:spPr>
          <a:xfrm>
            <a:off x="0" y="0"/>
            <a:ext cx="9144000" cy="118872"/>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p:txBody>
      </p:sp>
      <p:sp>
        <p:nvSpPr>
          <p:cNvPr id="110" name="Google Shape;110;p195"/>
          <p:cNvSpPr/>
          <p:nvPr/>
        </p:nvSpPr>
        <p:spPr>
          <a:xfrm>
            <a:off x="0" y="0"/>
            <a:ext cx="152400" cy="6858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p:txBody>
      </p:sp>
      <p:sp>
        <p:nvSpPr>
          <p:cNvPr id="111" name="Google Shape;111;p195"/>
          <p:cNvSpPr/>
          <p:nvPr/>
        </p:nvSpPr>
        <p:spPr>
          <a:xfrm>
            <a:off x="152400" y="609600"/>
            <a:ext cx="2743200" cy="58674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eorgia"/>
              <a:ea typeface="Georgia"/>
              <a:cs typeface="Georgia"/>
              <a:sym typeface="Georgia"/>
            </a:endParaRPr>
          </a:p>
        </p:txBody>
      </p:sp>
      <p:sp>
        <p:nvSpPr>
          <p:cNvPr id="112" name="Google Shape;112;p195"/>
          <p:cNvSpPr txBox="1">
            <a:spLocks noGrp="1"/>
          </p:cNvSpPr>
          <p:nvPr>
            <p:ph type="title"/>
          </p:nvPr>
        </p:nvSpPr>
        <p:spPr>
          <a:xfrm>
            <a:off x="381000" y="914400"/>
            <a:ext cx="2362200" cy="9906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rgbClr val="FFFFFF"/>
              </a:buClr>
              <a:buSzPts val="2200"/>
              <a:buFont typeface="Georgia"/>
              <a:buNone/>
              <a:defRPr sz="2200" b="1">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3" name="Google Shape;113;p195"/>
          <p:cNvSpPr txBox="1">
            <a:spLocks noGrp="1"/>
          </p:cNvSpPr>
          <p:nvPr>
            <p:ph type="body" idx="1"/>
          </p:nvPr>
        </p:nvSpPr>
        <p:spPr>
          <a:xfrm>
            <a:off x="381000" y="1981207"/>
            <a:ext cx="2362200" cy="41449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320"/>
              </a:spcBef>
              <a:spcAft>
                <a:spcPts val="0"/>
              </a:spcAft>
              <a:buSzPts val="1360"/>
              <a:buNone/>
              <a:defRPr sz="1600">
                <a:solidFill>
                  <a:srgbClr val="FFFFFF"/>
                </a:solidFill>
              </a:defRPr>
            </a:lvl1pPr>
            <a:lvl2pPr marL="914400" lvl="1" indent="-228600" algn="l">
              <a:lnSpc>
                <a:spcPct val="100000"/>
              </a:lnSpc>
              <a:spcBef>
                <a:spcPts val="1000"/>
              </a:spcBef>
              <a:spcAft>
                <a:spcPts val="0"/>
              </a:spcAft>
              <a:buSzPts val="840"/>
              <a:buNone/>
              <a:defRPr sz="1200"/>
            </a:lvl2pPr>
            <a:lvl3pPr marL="1371600" lvl="2" indent="-228600" algn="l">
              <a:lnSpc>
                <a:spcPct val="100000"/>
              </a:lnSpc>
              <a:spcBef>
                <a:spcPts val="200"/>
              </a:spcBef>
              <a:spcAft>
                <a:spcPts val="0"/>
              </a:spcAft>
              <a:buSzPts val="750"/>
              <a:buNone/>
              <a:defRPr sz="1000"/>
            </a:lvl3pPr>
            <a:lvl4pPr marL="1828800" lvl="3" indent="-228600" algn="l">
              <a:lnSpc>
                <a:spcPct val="100000"/>
              </a:lnSpc>
              <a:spcBef>
                <a:spcPts val="180"/>
              </a:spcBef>
              <a:spcAft>
                <a:spcPts val="0"/>
              </a:spcAft>
              <a:buSzPts val="630"/>
              <a:buNone/>
              <a:defRPr sz="900"/>
            </a:lvl4pPr>
            <a:lvl5pPr marL="2286000" lvl="4" indent="-228600" algn="l">
              <a:lnSpc>
                <a:spcPct val="100000"/>
              </a:lnSpc>
              <a:spcBef>
                <a:spcPts val="180"/>
              </a:spcBef>
              <a:spcAft>
                <a:spcPts val="0"/>
              </a:spcAft>
              <a:buSzPts val="900"/>
              <a:buFont typeface="Georgia"/>
              <a:buNone/>
              <a:defRPr sz="900"/>
            </a:lvl5pPr>
            <a:lvl6pPr marL="2743200" lvl="5" indent="-320039" algn="l">
              <a:lnSpc>
                <a:spcPct val="100000"/>
              </a:lnSpc>
              <a:spcBef>
                <a:spcPts val="360"/>
              </a:spcBef>
              <a:spcAft>
                <a:spcPts val="0"/>
              </a:spcAft>
              <a:buSzPts val="1440"/>
              <a:buChar char="⚫"/>
              <a:defRPr/>
            </a:lvl6pPr>
            <a:lvl7pPr marL="3200400" lvl="6" indent="-331470" algn="l">
              <a:lnSpc>
                <a:spcPct val="100000"/>
              </a:lnSpc>
              <a:spcBef>
                <a:spcPts val="360"/>
              </a:spcBef>
              <a:spcAft>
                <a:spcPts val="0"/>
              </a:spcAft>
              <a:buSzPts val="1620"/>
              <a:buChar char="•"/>
              <a:defRPr/>
            </a:lvl7pPr>
            <a:lvl8pPr marL="3657600" lvl="7" indent="-342900" algn="l">
              <a:lnSpc>
                <a:spcPct val="100000"/>
              </a:lnSpc>
              <a:spcBef>
                <a:spcPts val="360"/>
              </a:spcBef>
              <a:spcAft>
                <a:spcPts val="0"/>
              </a:spcAft>
              <a:buSzPts val="1800"/>
              <a:buChar char="•"/>
              <a:defRPr/>
            </a:lvl8pPr>
            <a:lvl9pPr marL="4114800" lvl="8" indent="-331470" algn="l">
              <a:lnSpc>
                <a:spcPct val="100000"/>
              </a:lnSpc>
              <a:spcBef>
                <a:spcPts val="360"/>
              </a:spcBef>
              <a:spcAft>
                <a:spcPts val="0"/>
              </a:spcAft>
              <a:buSzPts val="1620"/>
              <a:buChar char="•"/>
              <a:defRPr/>
            </a:lvl9pPr>
          </a:lstStyle>
          <a:p>
            <a:endParaRPr/>
          </a:p>
        </p:txBody>
      </p:sp>
      <p:sp>
        <p:nvSpPr>
          <p:cNvPr id="114" name="Google Shape;114;p195"/>
          <p:cNvSpPr/>
          <p:nvPr/>
        </p:nvSpPr>
        <p:spPr>
          <a:xfrm>
            <a:off x="152400" y="152400"/>
            <a:ext cx="8833104" cy="6547104"/>
          </a:xfrm>
          <a:prstGeom prst="rect">
            <a:avLst/>
          </a:prstGeom>
          <a:noFill/>
          <a:ln w="9525" cap="flat" cmpd="sng">
            <a:solidFill>
              <a:srgbClr val="CE571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p:txBody>
      </p:sp>
      <p:cxnSp>
        <p:nvCxnSpPr>
          <p:cNvPr id="115" name="Google Shape;115;p195"/>
          <p:cNvCxnSpPr/>
          <p:nvPr/>
        </p:nvCxnSpPr>
        <p:spPr>
          <a:xfrm>
            <a:off x="152400" y="533400"/>
            <a:ext cx="8833104" cy="0"/>
          </a:xfrm>
          <a:prstGeom prst="straightConnector1">
            <a:avLst/>
          </a:prstGeom>
          <a:noFill/>
          <a:ln w="11425" cap="flat" cmpd="sng">
            <a:solidFill>
              <a:srgbClr val="CE5717"/>
            </a:solidFill>
            <a:prstDash val="dash"/>
            <a:round/>
            <a:headEnd type="none" w="sm" len="sm"/>
            <a:tailEnd type="none" w="sm" len="sm"/>
          </a:ln>
        </p:spPr>
      </p:cxnSp>
      <p:sp>
        <p:nvSpPr>
          <p:cNvPr id="116" name="Google Shape;116;p195"/>
          <p:cNvSpPr txBox="1">
            <a:spLocks noGrp="1"/>
          </p:cNvSpPr>
          <p:nvPr>
            <p:ph type="body" idx="2"/>
          </p:nvPr>
        </p:nvSpPr>
        <p:spPr>
          <a:xfrm>
            <a:off x="3124200" y="685800"/>
            <a:ext cx="5638800" cy="5410200"/>
          </a:xfrm>
          <a:prstGeom prst="rect">
            <a:avLst/>
          </a:prstGeom>
          <a:noFill/>
          <a:ln>
            <a:noFill/>
          </a:ln>
        </p:spPr>
        <p:txBody>
          <a:bodyPr spcFirstLastPara="1" wrap="square" lIns="91425" tIns="45700" rIns="91425" bIns="45700" anchor="t" anchorCtr="0">
            <a:normAutofit/>
          </a:bodyPr>
          <a:lstStyle>
            <a:lvl1pPr marL="457200" lvl="0" indent="-325755" algn="l">
              <a:lnSpc>
                <a:spcPct val="100000"/>
              </a:lnSpc>
              <a:spcBef>
                <a:spcPts val="360"/>
              </a:spcBef>
              <a:spcAft>
                <a:spcPts val="0"/>
              </a:spcAft>
              <a:buSzPts val="1530"/>
              <a:buChar char="⚫"/>
              <a:defRPr/>
            </a:lvl1pPr>
            <a:lvl2pPr marL="914400" lvl="1" indent="-308610" algn="l">
              <a:lnSpc>
                <a:spcPct val="100000"/>
              </a:lnSpc>
              <a:spcBef>
                <a:spcPts val="360"/>
              </a:spcBef>
              <a:spcAft>
                <a:spcPts val="0"/>
              </a:spcAft>
              <a:buSzPts val="1260"/>
              <a:buChar char="⚪"/>
              <a:defRPr/>
            </a:lvl2pPr>
            <a:lvl3pPr marL="1371600" lvl="2" indent="-314325" algn="l">
              <a:lnSpc>
                <a:spcPct val="100000"/>
              </a:lnSpc>
              <a:spcBef>
                <a:spcPts val="360"/>
              </a:spcBef>
              <a:spcAft>
                <a:spcPts val="0"/>
              </a:spcAft>
              <a:buSzPts val="1350"/>
              <a:buChar char="⯍"/>
              <a:defRPr/>
            </a:lvl3pPr>
            <a:lvl4pPr marL="1828800" lvl="3" indent="-308610" algn="l">
              <a:lnSpc>
                <a:spcPct val="100000"/>
              </a:lnSpc>
              <a:spcBef>
                <a:spcPts val="360"/>
              </a:spcBef>
              <a:spcAft>
                <a:spcPts val="0"/>
              </a:spcAft>
              <a:buSzPts val="1260"/>
              <a:buChar char="?"/>
              <a:defRPr/>
            </a:lvl4pPr>
            <a:lvl5pPr marL="2286000" lvl="4" indent="-342900" algn="l">
              <a:lnSpc>
                <a:spcPct val="100000"/>
              </a:lnSpc>
              <a:spcBef>
                <a:spcPts val="360"/>
              </a:spcBef>
              <a:spcAft>
                <a:spcPts val="0"/>
              </a:spcAft>
              <a:buSzPts val="1800"/>
              <a:buChar char="•"/>
              <a:defRPr/>
            </a:lvl5pPr>
            <a:lvl6pPr marL="2743200" lvl="5" indent="-320039" algn="l">
              <a:lnSpc>
                <a:spcPct val="100000"/>
              </a:lnSpc>
              <a:spcBef>
                <a:spcPts val="360"/>
              </a:spcBef>
              <a:spcAft>
                <a:spcPts val="0"/>
              </a:spcAft>
              <a:buSzPts val="1440"/>
              <a:buChar char="⚫"/>
              <a:defRPr/>
            </a:lvl6pPr>
            <a:lvl7pPr marL="3200400" lvl="6" indent="-331470" algn="l">
              <a:lnSpc>
                <a:spcPct val="100000"/>
              </a:lnSpc>
              <a:spcBef>
                <a:spcPts val="360"/>
              </a:spcBef>
              <a:spcAft>
                <a:spcPts val="0"/>
              </a:spcAft>
              <a:buSzPts val="1620"/>
              <a:buChar char="•"/>
              <a:defRPr/>
            </a:lvl7pPr>
            <a:lvl8pPr marL="3657600" lvl="7" indent="-342900" algn="l">
              <a:lnSpc>
                <a:spcPct val="100000"/>
              </a:lnSpc>
              <a:spcBef>
                <a:spcPts val="360"/>
              </a:spcBef>
              <a:spcAft>
                <a:spcPts val="0"/>
              </a:spcAft>
              <a:buSzPts val="1800"/>
              <a:buChar char="•"/>
              <a:defRPr/>
            </a:lvl8pPr>
            <a:lvl9pPr marL="4114800" lvl="8" indent="-331470" algn="l">
              <a:lnSpc>
                <a:spcPct val="100000"/>
              </a:lnSpc>
              <a:spcBef>
                <a:spcPts val="360"/>
              </a:spcBef>
              <a:spcAft>
                <a:spcPts val="0"/>
              </a:spcAft>
              <a:buSzPts val="1620"/>
              <a:buChar char="•"/>
              <a:defRPr/>
            </a:lvl9pPr>
          </a:lstStyle>
          <a:p>
            <a:endParaRPr/>
          </a:p>
        </p:txBody>
      </p:sp>
      <p:sp>
        <p:nvSpPr>
          <p:cNvPr id="117" name="Google Shape;117;p195"/>
          <p:cNvSpPr/>
          <p:nvPr/>
        </p:nvSpPr>
        <p:spPr>
          <a:xfrm>
            <a:off x="1295400" y="228600"/>
            <a:ext cx="609600" cy="609600"/>
          </a:xfrm>
          <a:prstGeom prst="ellipse">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eorgia"/>
              <a:ea typeface="Georgia"/>
              <a:cs typeface="Georgia"/>
              <a:sym typeface="Georgia"/>
            </a:endParaRPr>
          </a:p>
        </p:txBody>
      </p:sp>
      <p:sp>
        <p:nvSpPr>
          <p:cNvPr id="118" name="Google Shape;118;p195"/>
          <p:cNvSpPr/>
          <p:nvPr/>
        </p:nvSpPr>
        <p:spPr>
          <a:xfrm>
            <a:off x="1389888" y="323088"/>
            <a:ext cx="420624" cy="420624"/>
          </a:xfrm>
          <a:prstGeom prst="ellipse">
            <a:avLst/>
          </a:prstGeom>
          <a:solidFill>
            <a:srgbClr val="FFFFFF"/>
          </a:solidFill>
          <a:ln w="50800" cap="rnd" cmpd="dbl">
            <a:solidFill>
              <a:srgbClr val="CE571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eorgia"/>
              <a:ea typeface="Georgia"/>
              <a:cs typeface="Georgia"/>
              <a:sym typeface="Georgia"/>
            </a:endParaRPr>
          </a:p>
        </p:txBody>
      </p:sp>
      <p:sp>
        <p:nvSpPr>
          <p:cNvPr id="119" name="Google Shape;119;p195"/>
          <p:cNvSpPr txBox="1">
            <a:spLocks noGrp="1"/>
          </p:cNvSpPr>
          <p:nvPr>
            <p:ph type="sldNum" idx="12"/>
          </p:nvPr>
        </p:nvSpPr>
        <p:spPr>
          <a:xfrm>
            <a:off x="1371600" y="312750"/>
            <a:ext cx="457200" cy="441325"/>
          </a:xfrm>
          <a:prstGeom prst="rect">
            <a:avLst/>
          </a:prstGeom>
          <a:noFill/>
          <a:ln>
            <a:noFill/>
          </a:ln>
        </p:spPr>
        <p:txBody>
          <a:bodyPr spcFirstLastPara="1" wrap="square" lIns="45700" tIns="45700" rIns="45700" bIns="45700" anchor="ctr" anchorCtr="0">
            <a:normAutofit/>
          </a:bodyPr>
          <a:lstStyle>
            <a:lvl1pPr marL="0" marR="0" lvl="0" indent="0" algn="ctr">
              <a:lnSpc>
                <a:spcPct val="100000"/>
              </a:lnSpc>
              <a:spcBef>
                <a:spcPts val="0"/>
              </a:spcBef>
              <a:spcAft>
                <a:spcPts val="0"/>
              </a:spcAft>
              <a:buClr>
                <a:srgbClr val="000000"/>
              </a:buClr>
              <a:buSzPts val="1600"/>
              <a:buFont typeface="Arial"/>
              <a:buNone/>
              <a:defRPr sz="1600" b="0" i="0" u="none" strike="noStrike" cap="none">
                <a:solidFill>
                  <a:srgbClr val="CE5717"/>
                </a:solidFill>
                <a:latin typeface="Georgia"/>
                <a:ea typeface="Georgia"/>
                <a:cs typeface="Georgia"/>
                <a:sym typeface="Georgia"/>
              </a:defRPr>
            </a:lvl1pPr>
            <a:lvl2pPr marL="0" marR="0" lvl="1" indent="0" algn="ctr">
              <a:lnSpc>
                <a:spcPct val="100000"/>
              </a:lnSpc>
              <a:spcBef>
                <a:spcPts val="0"/>
              </a:spcBef>
              <a:spcAft>
                <a:spcPts val="0"/>
              </a:spcAft>
              <a:buClr>
                <a:srgbClr val="000000"/>
              </a:buClr>
              <a:buSzPts val="1600"/>
              <a:buFont typeface="Arial"/>
              <a:buNone/>
              <a:defRPr sz="1600" b="0" i="0" u="none" strike="noStrike" cap="none">
                <a:solidFill>
                  <a:srgbClr val="CE5717"/>
                </a:solidFill>
                <a:latin typeface="Georgia"/>
                <a:ea typeface="Georgia"/>
                <a:cs typeface="Georgia"/>
                <a:sym typeface="Georgia"/>
              </a:defRPr>
            </a:lvl2pPr>
            <a:lvl3pPr marL="0" marR="0" lvl="2" indent="0" algn="ctr">
              <a:lnSpc>
                <a:spcPct val="100000"/>
              </a:lnSpc>
              <a:spcBef>
                <a:spcPts val="0"/>
              </a:spcBef>
              <a:spcAft>
                <a:spcPts val="0"/>
              </a:spcAft>
              <a:buClr>
                <a:srgbClr val="000000"/>
              </a:buClr>
              <a:buSzPts val="1600"/>
              <a:buFont typeface="Arial"/>
              <a:buNone/>
              <a:defRPr sz="1600" b="0" i="0" u="none" strike="noStrike" cap="none">
                <a:solidFill>
                  <a:srgbClr val="CE5717"/>
                </a:solidFill>
                <a:latin typeface="Georgia"/>
                <a:ea typeface="Georgia"/>
                <a:cs typeface="Georgia"/>
                <a:sym typeface="Georgia"/>
              </a:defRPr>
            </a:lvl3pPr>
            <a:lvl4pPr marL="0" marR="0" lvl="3" indent="0" algn="ctr">
              <a:lnSpc>
                <a:spcPct val="100000"/>
              </a:lnSpc>
              <a:spcBef>
                <a:spcPts val="0"/>
              </a:spcBef>
              <a:spcAft>
                <a:spcPts val="0"/>
              </a:spcAft>
              <a:buClr>
                <a:srgbClr val="000000"/>
              </a:buClr>
              <a:buSzPts val="1600"/>
              <a:buFont typeface="Arial"/>
              <a:buNone/>
              <a:defRPr sz="1600" b="0" i="0" u="none" strike="noStrike" cap="none">
                <a:solidFill>
                  <a:srgbClr val="CE5717"/>
                </a:solidFill>
                <a:latin typeface="Georgia"/>
                <a:ea typeface="Georgia"/>
                <a:cs typeface="Georgia"/>
                <a:sym typeface="Georgia"/>
              </a:defRPr>
            </a:lvl4pPr>
            <a:lvl5pPr marL="0" marR="0" lvl="4" indent="0" algn="ctr">
              <a:lnSpc>
                <a:spcPct val="100000"/>
              </a:lnSpc>
              <a:spcBef>
                <a:spcPts val="0"/>
              </a:spcBef>
              <a:spcAft>
                <a:spcPts val="0"/>
              </a:spcAft>
              <a:buClr>
                <a:srgbClr val="000000"/>
              </a:buClr>
              <a:buSzPts val="1600"/>
              <a:buFont typeface="Arial"/>
              <a:buNone/>
              <a:defRPr sz="1600" b="0" i="0" u="none" strike="noStrike" cap="none">
                <a:solidFill>
                  <a:srgbClr val="CE5717"/>
                </a:solidFill>
                <a:latin typeface="Georgia"/>
                <a:ea typeface="Georgia"/>
                <a:cs typeface="Georgia"/>
                <a:sym typeface="Georgia"/>
              </a:defRPr>
            </a:lvl5pPr>
            <a:lvl6pPr marL="0" marR="0" lvl="5" indent="0" algn="ctr">
              <a:lnSpc>
                <a:spcPct val="100000"/>
              </a:lnSpc>
              <a:spcBef>
                <a:spcPts val="0"/>
              </a:spcBef>
              <a:spcAft>
                <a:spcPts val="0"/>
              </a:spcAft>
              <a:buClr>
                <a:srgbClr val="000000"/>
              </a:buClr>
              <a:buSzPts val="1600"/>
              <a:buFont typeface="Arial"/>
              <a:buNone/>
              <a:defRPr sz="1600" b="0" i="0" u="none" strike="noStrike" cap="none">
                <a:solidFill>
                  <a:srgbClr val="CE5717"/>
                </a:solidFill>
                <a:latin typeface="Georgia"/>
                <a:ea typeface="Georgia"/>
                <a:cs typeface="Georgia"/>
                <a:sym typeface="Georgia"/>
              </a:defRPr>
            </a:lvl6pPr>
            <a:lvl7pPr marL="0" marR="0" lvl="6" indent="0" algn="ctr">
              <a:lnSpc>
                <a:spcPct val="100000"/>
              </a:lnSpc>
              <a:spcBef>
                <a:spcPts val="0"/>
              </a:spcBef>
              <a:spcAft>
                <a:spcPts val="0"/>
              </a:spcAft>
              <a:buClr>
                <a:srgbClr val="000000"/>
              </a:buClr>
              <a:buSzPts val="1600"/>
              <a:buFont typeface="Arial"/>
              <a:buNone/>
              <a:defRPr sz="1600" b="0" i="0" u="none" strike="noStrike" cap="none">
                <a:solidFill>
                  <a:srgbClr val="CE5717"/>
                </a:solidFill>
                <a:latin typeface="Georgia"/>
                <a:ea typeface="Georgia"/>
                <a:cs typeface="Georgia"/>
                <a:sym typeface="Georgia"/>
              </a:defRPr>
            </a:lvl7pPr>
            <a:lvl8pPr marL="0" marR="0" lvl="7" indent="0" algn="ctr">
              <a:lnSpc>
                <a:spcPct val="100000"/>
              </a:lnSpc>
              <a:spcBef>
                <a:spcPts val="0"/>
              </a:spcBef>
              <a:spcAft>
                <a:spcPts val="0"/>
              </a:spcAft>
              <a:buClr>
                <a:srgbClr val="000000"/>
              </a:buClr>
              <a:buSzPts val="1600"/>
              <a:buFont typeface="Arial"/>
              <a:buNone/>
              <a:defRPr sz="1600" b="0" i="0" u="none" strike="noStrike" cap="none">
                <a:solidFill>
                  <a:srgbClr val="CE5717"/>
                </a:solidFill>
                <a:latin typeface="Georgia"/>
                <a:ea typeface="Georgia"/>
                <a:cs typeface="Georgia"/>
                <a:sym typeface="Georgia"/>
              </a:defRPr>
            </a:lvl8pPr>
            <a:lvl9pPr marL="0" marR="0" lvl="8" indent="0" algn="ctr">
              <a:lnSpc>
                <a:spcPct val="100000"/>
              </a:lnSpc>
              <a:spcBef>
                <a:spcPts val="0"/>
              </a:spcBef>
              <a:spcAft>
                <a:spcPts val="0"/>
              </a:spcAft>
              <a:buClr>
                <a:srgbClr val="000000"/>
              </a:buClr>
              <a:buSzPts val="1600"/>
              <a:buFont typeface="Arial"/>
              <a:buNone/>
              <a:defRPr sz="1600" b="0" i="0" u="none" strike="noStrike" cap="none">
                <a:solidFill>
                  <a:srgbClr val="CE5717"/>
                </a:solidFill>
                <a:latin typeface="Georgia"/>
                <a:ea typeface="Georgia"/>
                <a:cs typeface="Georgia"/>
                <a:sym typeface="Georgia"/>
              </a:defRPr>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a:p>
        </p:txBody>
      </p:sp>
      <p:sp>
        <p:nvSpPr>
          <p:cNvPr id="120" name="Google Shape;120;p195"/>
          <p:cNvSpPr/>
          <p:nvPr/>
        </p:nvSpPr>
        <p:spPr>
          <a:xfrm>
            <a:off x="149352" y="6388397"/>
            <a:ext cx="8833104" cy="309563"/>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p:txBody>
      </p:sp>
      <p:sp>
        <p:nvSpPr>
          <p:cNvPr id="121" name="Google Shape;121;p195"/>
          <p:cNvSpPr txBox="1">
            <a:spLocks noGrp="1"/>
          </p:cNvSpPr>
          <p:nvPr>
            <p:ph type="dt" idx="10"/>
          </p:nvPr>
        </p:nvSpPr>
        <p:spPr>
          <a:xfrm>
            <a:off x="5791200" y="6404984"/>
            <a:ext cx="3044952" cy="36576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2" name="Google Shape;122;p195"/>
          <p:cNvSpPr txBox="1">
            <a:spLocks noGrp="1"/>
          </p:cNvSpPr>
          <p:nvPr>
            <p:ph type="ftr" idx="11"/>
          </p:nvPr>
        </p:nvSpPr>
        <p:spPr>
          <a:xfrm>
            <a:off x="301752" y="6410848"/>
            <a:ext cx="3383280" cy="36576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123"/>
        <p:cNvGrpSpPr/>
        <p:nvPr/>
      </p:nvGrpSpPr>
      <p:grpSpPr>
        <a:xfrm>
          <a:off x="0" y="0"/>
          <a:ext cx="0" cy="0"/>
          <a:chOff x="0" y="0"/>
          <a:chExt cx="0" cy="0"/>
        </a:xfrm>
      </p:grpSpPr>
      <p:cxnSp>
        <p:nvCxnSpPr>
          <p:cNvPr id="124" name="Google Shape;124;p196"/>
          <p:cNvCxnSpPr/>
          <p:nvPr/>
        </p:nvCxnSpPr>
        <p:spPr>
          <a:xfrm>
            <a:off x="152400" y="533400"/>
            <a:ext cx="8833104" cy="0"/>
          </a:xfrm>
          <a:prstGeom prst="straightConnector1">
            <a:avLst/>
          </a:prstGeom>
          <a:noFill/>
          <a:ln w="11425" cap="flat" cmpd="sng">
            <a:solidFill>
              <a:srgbClr val="CE5717"/>
            </a:solidFill>
            <a:prstDash val="dash"/>
            <a:round/>
            <a:headEnd type="none" w="sm" len="sm"/>
            <a:tailEnd type="none" w="sm" len="sm"/>
          </a:ln>
        </p:spPr>
      </p:cxnSp>
      <p:sp>
        <p:nvSpPr>
          <p:cNvPr id="125" name="Google Shape;125;p196"/>
          <p:cNvSpPr/>
          <p:nvPr/>
        </p:nvSpPr>
        <p:spPr>
          <a:xfrm>
            <a:off x="0" y="6705600"/>
            <a:ext cx="9144000" cy="1524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p:txBody>
      </p:sp>
      <p:sp>
        <p:nvSpPr>
          <p:cNvPr id="126" name="Google Shape;126;p196"/>
          <p:cNvSpPr/>
          <p:nvPr/>
        </p:nvSpPr>
        <p:spPr>
          <a:xfrm>
            <a:off x="8991601" y="0"/>
            <a:ext cx="152400" cy="6858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p:txBody>
      </p:sp>
      <p:sp>
        <p:nvSpPr>
          <p:cNvPr id="127" name="Google Shape;127;p196"/>
          <p:cNvSpPr/>
          <p:nvPr/>
        </p:nvSpPr>
        <p:spPr>
          <a:xfrm>
            <a:off x="0" y="0"/>
            <a:ext cx="9144000" cy="1524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p:txBody>
      </p:sp>
      <p:sp>
        <p:nvSpPr>
          <p:cNvPr id="128" name="Google Shape;128;p196"/>
          <p:cNvSpPr/>
          <p:nvPr/>
        </p:nvSpPr>
        <p:spPr>
          <a:xfrm>
            <a:off x="0" y="0"/>
            <a:ext cx="152400" cy="6858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p:txBody>
      </p:sp>
      <p:sp>
        <p:nvSpPr>
          <p:cNvPr id="129" name="Google Shape;129;p196"/>
          <p:cNvSpPr/>
          <p:nvPr/>
        </p:nvSpPr>
        <p:spPr>
          <a:xfrm>
            <a:off x="152400" y="152400"/>
            <a:ext cx="8833104" cy="301752"/>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p:txBody>
      </p:sp>
      <p:sp>
        <p:nvSpPr>
          <p:cNvPr id="130" name="Google Shape;130;p196"/>
          <p:cNvSpPr/>
          <p:nvPr/>
        </p:nvSpPr>
        <p:spPr>
          <a:xfrm>
            <a:off x="152400" y="609600"/>
            <a:ext cx="2743200" cy="58674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eorgia"/>
              <a:ea typeface="Georgia"/>
              <a:cs typeface="Georgia"/>
              <a:sym typeface="Georgia"/>
            </a:endParaRPr>
          </a:p>
        </p:txBody>
      </p:sp>
      <p:sp>
        <p:nvSpPr>
          <p:cNvPr id="131" name="Google Shape;131;p196"/>
          <p:cNvSpPr/>
          <p:nvPr/>
        </p:nvSpPr>
        <p:spPr>
          <a:xfrm>
            <a:off x="152400" y="155448"/>
            <a:ext cx="8833104" cy="6547104"/>
          </a:xfrm>
          <a:prstGeom prst="rect">
            <a:avLst/>
          </a:prstGeom>
          <a:noFill/>
          <a:ln w="9525" cap="flat" cmpd="sng">
            <a:solidFill>
              <a:srgbClr val="CE571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p:txBody>
      </p:sp>
      <p:sp>
        <p:nvSpPr>
          <p:cNvPr id="132" name="Google Shape;132;p196"/>
          <p:cNvSpPr/>
          <p:nvPr/>
        </p:nvSpPr>
        <p:spPr>
          <a:xfrm>
            <a:off x="1295400" y="228600"/>
            <a:ext cx="609600" cy="609600"/>
          </a:xfrm>
          <a:prstGeom prst="ellipse">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eorgia"/>
              <a:ea typeface="Georgia"/>
              <a:cs typeface="Georgia"/>
              <a:sym typeface="Georgia"/>
            </a:endParaRPr>
          </a:p>
        </p:txBody>
      </p:sp>
      <p:sp>
        <p:nvSpPr>
          <p:cNvPr id="133" name="Google Shape;133;p196"/>
          <p:cNvSpPr/>
          <p:nvPr/>
        </p:nvSpPr>
        <p:spPr>
          <a:xfrm>
            <a:off x="1389888" y="323088"/>
            <a:ext cx="420624" cy="420624"/>
          </a:xfrm>
          <a:prstGeom prst="ellipse">
            <a:avLst/>
          </a:prstGeom>
          <a:solidFill>
            <a:srgbClr val="FFFFFF"/>
          </a:solidFill>
          <a:ln w="50800" cap="rnd" cmpd="dbl">
            <a:solidFill>
              <a:srgbClr val="CE571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eorgia"/>
              <a:ea typeface="Georgia"/>
              <a:cs typeface="Georgia"/>
              <a:sym typeface="Georgia"/>
            </a:endParaRPr>
          </a:p>
        </p:txBody>
      </p:sp>
      <p:sp>
        <p:nvSpPr>
          <p:cNvPr id="134" name="Google Shape;134;p196"/>
          <p:cNvSpPr txBox="1">
            <a:spLocks noGrp="1"/>
          </p:cNvSpPr>
          <p:nvPr>
            <p:ph type="sldNum" idx="12"/>
          </p:nvPr>
        </p:nvSpPr>
        <p:spPr>
          <a:xfrm>
            <a:off x="1371600" y="312750"/>
            <a:ext cx="457200" cy="441325"/>
          </a:xfrm>
          <a:prstGeom prst="rect">
            <a:avLst/>
          </a:prstGeom>
          <a:noFill/>
          <a:ln>
            <a:noFill/>
          </a:ln>
        </p:spPr>
        <p:txBody>
          <a:bodyPr spcFirstLastPara="1" wrap="square" lIns="45700" tIns="45700" rIns="45700" bIns="45700" anchor="ctr" anchorCtr="0">
            <a:normAutofit/>
          </a:bodyPr>
          <a:lstStyle>
            <a:lvl1pPr marL="0" marR="0" lvl="0" indent="0" algn="ctr">
              <a:lnSpc>
                <a:spcPct val="100000"/>
              </a:lnSpc>
              <a:spcBef>
                <a:spcPts val="0"/>
              </a:spcBef>
              <a:spcAft>
                <a:spcPts val="0"/>
              </a:spcAft>
              <a:buClr>
                <a:srgbClr val="000000"/>
              </a:buClr>
              <a:buSzPts val="1600"/>
              <a:buFont typeface="Arial"/>
              <a:buNone/>
              <a:defRPr sz="1600" b="0" i="0" u="none" strike="noStrike" cap="none">
                <a:solidFill>
                  <a:srgbClr val="CE5717"/>
                </a:solidFill>
                <a:latin typeface="Georgia"/>
                <a:ea typeface="Georgia"/>
                <a:cs typeface="Georgia"/>
                <a:sym typeface="Georgia"/>
              </a:defRPr>
            </a:lvl1pPr>
            <a:lvl2pPr marL="0" marR="0" lvl="1" indent="0" algn="ctr">
              <a:lnSpc>
                <a:spcPct val="100000"/>
              </a:lnSpc>
              <a:spcBef>
                <a:spcPts val="0"/>
              </a:spcBef>
              <a:spcAft>
                <a:spcPts val="0"/>
              </a:spcAft>
              <a:buClr>
                <a:srgbClr val="000000"/>
              </a:buClr>
              <a:buSzPts val="1600"/>
              <a:buFont typeface="Arial"/>
              <a:buNone/>
              <a:defRPr sz="1600" b="0" i="0" u="none" strike="noStrike" cap="none">
                <a:solidFill>
                  <a:srgbClr val="CE5717"/>
                </a:solidFill>
                <a:latin typeface="Georgia"/>
                <a:ea typeface="Georgia"/>
                <a:cs typeface="Georgia"/>
                <a:sym typeface="Georgia"/>
              </a:defRPr>
            </a:lvl2pPr>
            <a:lvl3pPr marL="0" marR="0" lvl="2" indent="0" algn="ctr">
              <a:lnSpc>
                <a:spcPct val="100000"/>
              </a:lnSpc>
              <a:spcBef>
                <a:spcPts val="0"/>
              </a:spcBef>
              <a:spcAft>
                <a:spcPts val="0"/>
              </a:spcAft>
              <a:buClr>
                <a:srgbClr val="000000"/>
              </a:buClr>
              <a:buSzPts val="1600"/>
              <a:buFont typeface="Arial"/>
              <a:buNone/>
              <a:defRPr sz="1600" b="0" i="0" u="none" strike="noStrike" cap="none">
                <a:solidFill>
                  <a:srgbClr val="CE5717"/>
                </a:solidFill>
                <a:latin typeface="Georgia"/>
                <a:ea typeface="Georgia"/>
                <a:cs typeface="Georgia"/>
                <a:sym typeface="Georgia"/>
              </a:defRPr>
            </a:lvl3pPr>
            <a:lvl4pPr marL="0" marR="0" lvl="3" indent="0" algn="ctr">
              <a:lnSpc>
                <a:spcPct val="100000"/>
              </a:lnSpc>
              <a:spcBef>
                <a:spcPts val="0"/>
              </a:spcBef>
              <a:spcAft>
                <a:spcPts val="0"/>
              </a:spcAft>
              <a:buClr>
                <a:srgbClr val="000000"/>
              </a:buClr>
              <a:buSzPts val="1600"/>
              <a:buFont typeface="Arial"/>
              <a:buNone/>
              <a:defRPr sz="1600" b="0" i="0" u="none" strike="noStrike" cap="none">
                <a:solidFill>
                  <a:srgbClr val="CE5717"/>
                </a:solidFill>
                <a:latin typeface="Georgia"/>
                <a:ea typeface="Georgia"/>
                <a:cs typeface="Georgia"/>
                <a:sym typeface="Georgia"/>
              </a:defRPr>
            </a:lvl4pPr>
            <a:lvl5pPr marL="0" marR="0" lvl="4" indent="0" algn="ctr">
              <a:lnSpc>
                <a:spcPct val="100000"/>
              </a:lnSpc>
              <a:spcBef>
                <a:spcPts val="0"/>
              </a:spcBef>
              <a:spcAft>
                <a:spcPts val="0"/>
              </a:spcAft>
              <a:buClr>
                <a:srgbClr val="000000"/>
              </a:buClr>
              <a:buSzPts val="1600"/>
              <a:buFont typeface="Arial"/>
              <a:buNone/>
              <a:defRPr sz="1600" b="0" i="0" u="none" strike="noStrike" cap="none">
                <a:solidFill>
                  <a:srgbClr val="CE5717"/>
                </a:solidFill>
                <a:latin typeface="Georgia"/>
                <a:ea typeface="Georgia"/>
                <a:cs typeface="Georgia"/>
                <a:sym typeface="Georgia"/>
              </a:defRPr>
            </a:lvl5pPr>
            <a:lvl6pPr marL="0" marR="0" lvl="5" indent="0" algn="ctr">
              <a:lnSpc>
                <a:spcPct val="100000"/>
              </a:lnSpc>
              <a:spcBef>
                <a:spcPts val="0"/>
              </a:spcBef>
              <a:spcAft>
                <a:spcPts val="0"/>
              </a:spcAft>
              <a:buClr>
                <a:srgbClr val="000000"/>
              </a:buClr>
              <a:buSzPts val="1600"/>
              <a:buFont typeface="Arial"/>
              <a:buNone/>
              <a:defRPr sz="1600" b="0" i="0" u="none" strike="noStrike" cap="none">
                <a:solidFill>
                  <a:srgbClr val="CE5717"/>
                </a:solidFill>
                <a:latin typeface="Georgia"/>
                <a:ea typeface="Georgia"/>
                <a:cs typeface="Georgia"/>
                <a:sym typeface="Georgia"/>
              </a:defRPr>
            </a:lvl6pPr>
            <a:lvl7pPr marL="0" marR="0" lvl="6" indent="0" algn="ctr">
              <a:lnSpc>
                <a:spcPct val="100000"/>
              </a:lnSpc>
              <a:spcBef>
                <a:spcPts val="0"/>
              </a:spcBef>
              <a:spcAft>
                <a:spcPts val="0"/>
              </a:spcAft>
              <a:buClr>
                <a:srgbClr val="000000"/>
              </a:buClr>
              <a:buSzPts val="1600"/>
              <a:buFont typeface="Arial"/>
              <a:buNone/>
              <a:defRPr sz="1600" b="0" i="0" u="none" strike="noStrike" cap="none">
                <a:solidFill>
                  <a:srgbClr val="CE5717"/>
                </a:solidFill>
                <a:latin typeface="Georgia"/>
                <a:ea typeface="Georgia"/>
                <a:cs typeface="Georgia"/>
                <a:sym typeface="Georgia"/>
              </a:defRPr>
            </a:lvl7pPr>
            <a:lvl8pPr marL="0" marR="0" lvl="7" indent="0" algn="ctr">
              <a:lnSpc>
                <a:spcPct val="100000"/>
              </a:lnSpc>
              <a:spcBef>
                <a:spcPts val="0"/>
              </a:spcBef>
              <a:spcAft>
                <a:spcPts val="0"/>
              </a:spcAft>
              <a:buClr>
                <a:srgbClr val="000000"/>
              </a:buClr>
              <a:buSzPts val="1600"/>
              <a:buFont typeface="Arial"/>
              <a:buNone/>
              <a:defRPr sz="1600" b="0" i="0" u="none" strike="noStrike" cap="none">
                <a:solidFill>
                  <a:srgbClr val="CE5717"/>
                </a:solidFill>
                <a:latin typeface="Georgia"/>
                <a:ea typeface="Georgia"/>
                <a:cs typeface="Georgia"/>
                <a:sym typeface="Georgia"/>
              </a:defRPr>
            </a:lvl8pPr>
            <a:lvl9pPr marL="0" marR="0" lvl="8" indent="0" algn="ctr">
              <a:lnSpc>
                <a:spcPct val="100000"/>
              </a:lnSpc>
              <a:spcBef>
                <a:spcPts val="0"/>
              </a:spcBef>
              <a:spcAft>
                <a:spcPts val="0"/>
              </a:spcAft>
              <a:buClr>
                <a:srgbClr val="000000"/>
              </a:buClr>
              <a:buSzPts val="1600"/>
              <a:buFont typeface="Arial"/>
              <a:buNone/>
              <a:defRPr sz="1600" b="0" i="0" u="none" strike="noStrike" cap="none">
                <a:solidFill>
                  <a:srgbClr val="CE5717"/>
                </a:solidFill>
                <a:latin typeface="Georgia"/>
                <a:ea typeface="Georgia"/>
                <a:cs typeface="Georgia"/>
                <a:sym typeface="Georgia"/>
              </a:defRPr>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a:p>
        </p:txBody>
      </p:sp>
      <p:sp>
        <p:nvSpPr>
          <p:cNvPr id="135" name="Google Shape;135;p196"/>
          <p:cNvSpPr txBox="1">
            <a:spLocks noGrp="1"/>
          </p:cNvSpPr>
          <p:nvPr>
            <p:ph type="title"/>
          </p:nvPr>
        </p:nvSpPr>
        <p:spPr>
          <a:xfrm>
            <a:off x="3000375" y="5029200"/>
            <a:ext cx="5867400" cy="1219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2"/>
              </a:buClr>
              <a:buSzPts val="2400"/>
              <a:buFont typeface="Georgia"/>
              <a:buNone/>
              <a:defRPr sz="2400" b="1">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6" name="Google Shape;136;p196"/>
          <p:cNvSpPr>
            <a:spLocks noGrp="1"/>
          </p:cNvSpPr>
          <p:nvPr>
            <p:ph type="pic" idx="2"/>
          </p:nvPr>
        </p:nvSpPr>
        <p:spPr>
          <a:xfrm>
            <a:off x="3000375" y="609600"/>
            <a:ext cx="5867400" cy="4267200"/>
          </a:xfrm>
          <a:prstGeom prst="rect">
            <a:avLst/>
          </a:prstGeom>
          <a:noFill/>
          <a:ln>
            <a:noFill/>
          </a:ln>
        </p:spPr>
        <p:txBody>
          <a:bodyPr spcFirstLastPara="1" wrap="square" lIns="91425" tIns="45700" rIns="91425" bIns="45700" anchor="t" anchorCtr="0">
            <a:normAutofit/>
          </a:bodyPr>
          <a:lstStyle>
            <a:lvl1pPr marR="0" lvl="0" algn="l" rtl="0">
              <a:lnSpc>
                <a:spcPct val="100000"/>
              </a:lnSpc>
              <a:spcBef>
                <a:spcPts val="640"/>
              </a:spcBef>
              <a:spcAft>
                <a:spcPts val="0"/>
              </a:spcAft>
              <a:buClr>
                <a:schemeClr val="accent1"/>
              </a:buClr>
              <a:buSzPts val="2720"/>
              <a:buFont typeface="Noto Sans Symbols"/>
              <a:buNone/>
              <a:defRPr sz="3200" b="0" i="0" u="none" strike="noStrike" cap="none">
                <a:solidFill>
                  <a:schemeClr val="dk1"/>
                </a:solidFill>
                <a:latin typeface="Georgia"/>
                <a:ea typeface="Georgia"/>
                <a:cs typeface="Georgia"/>
                <a:sym typeface="Georgia"/>
              </a:defRPr>
            </a:lvl1pPr>
            <a:lvl2pPr marR="0" lvl="1" algn="l" rtl="0">
              <a:lnSpc>
                <a:spcPct val="100000"/>
              </a:lnSpc>
              <a:spcBef>
                <a:spcPts val="440"/>
              </a:spcBef>
              <a:spcAft>
                <a:spcPts val="0"/>
              </a:spcAft>
              <a:buClr>
                <a:schemeClr val="accent2"/>
              </a:buClr>
              <a:buSzPts val="1540"/>
              <a:buFont typeface="Noto Sans Symbols"/>
              <a:buChar char="⚪"/>
              <a:defRPr sz="2200" b="0" i="0" u="none" strike="noStrike" cap="none">
                <a:solidFill>
                  <a:schemeClr val="dk2"/>
                </a:solidFill>
                <a:latin typeface="Georgia"/>
                <a:ea typeface="Georgia"/>
                <a:cs typeface="Georgia"/>
                <a:sym typeface="Georgia"/>
              </a:defRPr>
            </a:lvl2pPr>
            <a:lvl3pPr marR="0" lvl="2" algn="l" rtl="0">
              <a:lnSpc>
                <a:spcPct val="100000"/>
              </a:lnSpc>
              <a:spcBef>
                <a:spcPts val="400"/>
              </a:spcBef>
              <a:spcAft>
                <a:spcPts val="0"/>
              </a:spcAft>
              <a:buClr>
                <a:schemeClr val="accent3"/>
              </a:buClr>
              <a:buSzPts val="1500"/>
              <a:buFont typeface="Noto Sans Symbols"/>
              <a:buChar char="⯍"/>
              <a:defRPr sz="20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accent4"/>
              </a:buClr>
              <a:buSzPts val="1400"/>
              <a:buFont typeface="Noto Sans Symbols"/>
              <a:buChar char="🞆"/>
              <a:defRPr sz="2000" b="0" i="0" u="none" strike="noStrike" cap="none">
                <a:solidFill>
                  <a:schemeClr val="dk2"/>
                </a:solidFill>
                <a:latin typeface="Georgia"/>
                <a:ea typeface="Georgia"/>
                <a:cs typeface="Georgia"/>
                <a:sym typeface="Georgia"/>
              </a:defRPr>
            </a:lvl4pPr>
            <a:lvl5pPr marR="0" lvl="4" algn="l" rtl="0">
              <a:lnSpc>
                <a:spcPct val="100000"/>
              </a:lnSpc>
              <a:spcBef>
                <a:spcPts val="360"/>
              </a:spcBef>
              <a:spcAft>
                <a:spcPts val="0"/>
              </a:spcAft>
              <a:buClr>
                <a:schemeClr val="accent5"/>
              </a:buClr>
              <a:buSzPts val="1800"/>
              <a:buFont typeface="Georgia"/>
              <a:buChar char="•"/>
              <a:defRPr sz="1800" b="0" i="0" u="none" strike="noStrike" cap="none">
                <a:solidFill>
                  <a:schemeClr val="dk1"/>
                </a:solidFill>
                <a:latin typeface="Georgia"/>
                <a:ea typeface="Georgia"/>
                <a:cs typeface="Georgia"/>
                <a:sym typeface="Georgia"/>
              </a:defRPr>
            </a:lvl5pPr>
            <a:lvl6pPr marR="0" lvl="5" algn="l" rtl="0">
              <a:lnSpc>
                <a:spcPct val="100000"/>
              </a:lnSpc>
              <a:spcBef>
                <a:spcPts val="360"/>
              </a:spcBef>
              <a:spcAft>
                <a:spcPts val="0"/>
              </a:spcAft>
              <a:buClr>
                <a:schemeClr val="accent6"/>
              </a:buClr>
              <a:buSzPts val="1440"/>
              <a:buFont typeface="Noto Sans Symbols"/>
              <a:buChar char="⚫"/>
              <a:defRPr sz="1800" b="0" i="0" u="none" strike="noStrike" cap="none">
                <a:solidFill>
                  <a:schemeClr val="dk1"/>
                </a:solidFill>
                <a:latin typeface="Georgia"/>
                <a:ea typeface="Georgia"/>
                <a:cs typeface="Georgia"/>
                <a:sym typeface="Georgia"/>
              </a:defRPr>
            </a:lvl6pPr>
            <a:lvl7pPr marR="0" lvl="6" algn="l" rtl="0">
              <a:lnSpc>
                <a:spcPct val="100000"/>
              </a:lnSpc>
              <a:spcBef>
                <a:spcPts val="320"/>
              </a:spcBef>
              <a:spcAft>
                <a:spcPts val="0"/>
              </a:spcAft>
              <a:buClr>
                <a:srgbClr val="278EA7"/>
              </a:buClr>
              <a:buSzPts val="1440"/>
              <a:buFont typeface="Georgia"/>
              <a:buChar char="•"/>
              <a:defRPr sz="1600" b="0" i="0" u="none" strike="noStrike" cap="none">
                <a:solidFill>
                  <a:schemeClr val="dk1"/>
                </a:solidFill>
                <a:latin typeface="Georgia"/>
                <a:ea typeface="Georgia"/>
                <a:cs typeface="Georgia"/>
                <a:sym typeface="Georgia"/>
              </a:defRPr>
            </a:lvl7pPr>
            <a:lvl8pPr marR="0" lvl="7" algn="l" rtl="0">
              <a:lnSpc>
                <a:spcPct val="100000"/>
              </a:lnSpc>
              <a:spcBef>
                <a:spcPts val="320"/>
              </a:spcBef>
              <a:spcAft>
                <a:spcPts val="0"/>
              </a:spcAft>
              <a:buClr>
                <a:srgbClr val="325689"/>
              </a:buClr>
              <a:buSzPts val="1600"/>
              <a:buFont typeface="Georgia"/>
              <a:buChar char="•"/>
              <a:defRPr sz="1600" b="0" i="0" u="none" strike="noStrike" cap="none">
                <a:solidFill>
                  <a:schemeClr val="dk1"/>
                </a:solidFill>
                <a:latin typeface="Georgia"/>
                <a:ea typeface="Georgia"/>
                <a:cs typeface="Georgia"/>
                <a:sym typeface="Georgia"/>
              </a:defRPr>
            </a:lvl8pPr>
            <a:lvl9pPr marR="0" lvl="8" algn="l" rtl="0">
              <a:lnSpc>
                <a:spcPct val="100000"/>
              </a:lnSpc>
              <a:spcBef>
                <a:spcPts val="280"/>
              </a:spcBef>
              <a:spcAft>
                <a:spcPts val="0"/>
              </a:spcAft>
              <a:buClr>
                <a:srgbClr val="BF1B23"/>
              </a:buClr>
              <a:buSzPts val="1260"/>
              <a:buFont typeface="Georgia"/>
              <a:buChar char="•"/>
              <a:defRPr sz="1400" b="0" i="0" u="none" strike="noStrike" cap="none">
                <a:solidFill>
                  <a:schemeClr val="dk1"/>
                </a:solidFill>
                <a:latin typeface="Georgia"/>
                <a:ea typeface="Georgia"/>
                <a:cs typeface="Georgia"/>
                <a:sym typeface="Georgia"/>
              </a:defRPr>
            </a:lvl9pPr>
          </a:lstStyle>
          <a:p>
            <a:endParaRPr/>
          </a:p>
        </p:txBody>
      </p:sp>
      <p:sp>
        <p:nvSpPr>
          <p:cNvPr id="137" name="Google Shape;137;p196"/>
          <p:cNvSpPr txBox="1">
            <a:spLocks noGrp="1"/>
          </p:cNvSpPr>
          <p:nvPr>
            <p:ph type="body" idx="1"/>
          </p:nvPr>
        </p:nvSpPr>
        <p:spPr>
          <a:xfrm>
            <a:off x="381000" y="990600"/>
            <a:ext cx="2438400" cy="52578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320"/>
              </a:spcBef>
              <a:spcAft>
                <a:spcPts val="0"/>
              </a:spcAft>
              <a:buSzPts val="1360"/>
              <a:buFont typeface="Georgia"/>
              <a:buNone/>
              <a:defRPr sz="1600">
                <a:solidFill>
                  <a:srgbClr val="FFFFFF"/>
                </a:solidFill>
              </a:defRPr>
            </a:lvl1pPr>
            <a:lvl2pPr marL="914400" lvl="1" indent="-281940" algn="l">
              <a:lnSpc>
                <a:spcPct val="100000"/>
              </a:lnSpc>
              <a:spcBef>
                <a:spcPts val="1000"/>
              </a:spcBef>
              <a:spcAft>
                <a:spcPts val="0"/>
              </a:spcAft>
              <a:buSzPts val="840"/>
              <a:buChar char="⚪"/>
              <a:defRPr sz="1200"/>
            </a:lvl2pPr>
            <a:lvl3pPr marL="1371600" lvl="2" indent="-276225" algn="l">
              <a:lnSpc>
                <a:spcPct val="100000"/>
              </a:lnSpc>
              <a:spcBef>
                <a:spcPts val="200"/>
              </a:spcBef>
              <a:spcAft>
                <a:spcPts val="0"/>
              </a:spcAft>
              <a:buSzPts val="750"/>
              <a:buChar char="⯍"/>
              <a:defRPr sz="1000"/>
            </a:lvl3pPr>
            <a:lvl4pPr marL="1828800" lvl="3" indent="-268605" algn="l">
              <a:lnSpc>
                <a:spcPct val="100000"/>
              </a:lnSpc>
              <a:spcBef>
                <a:spcPts val="180"/>
              </a:spcBef>
              <a:spcAft>
                <a:spcPts val="0"/>
              </a:spcAft>
              <a:buSzPts val="630"/>
              <a:buChar char="?"/>
              <a:defRPr sz="900"/>
            </a:lvl4pPr>
            <a:lvl5pPr marL="2286000" lvl="4" indent="-285750" algn="l">
              <a:lnSpc>
                <a:spcPct val="100000"/>
              </a:lnSpc>
              <a:spcBef>
                <a:spcPts val="180"/>
              </a:spcBef>
              <a:spcAft>
                <a:spcPts val="0"/>
              </a:spcAft>
              <a:buSzPts val="900"/>
              <a:buFont typeface="Georgia"/>
              <a:buChar char="•"/>
              <a:defRPr sz="900"/>
            </a:lvl5pPr>
            <a:lvl6pPr marL="2743200" lvl="5" indent="-320039" algn="l">
              <a:lnSpc>
                <a:spcPct val="100000"/>
              </a:lnSpc>
              <a:spcBef>
                <a:spcPts val="360"/>
              </a:spcBef>
              <a:spcAft>
                <a:spcPts val="0"/>
              </a:spcAft>
              <a:buSzPts val="1440"/>
              <a:buChar char="⚫"/>
              <a:defRPr/>
            </a:lvl6pPr>
            <a:lvl7pPr marL="3200400" lvl="6" indent="-331470" algn="l">
              <a:lnSpc>
                <a:spcPct val="100000"/>
              </a:lnSpc>
              <a:spcBef>
                <a:spcPts val="360"/>
              </a:spcBef>
              <a:spcAft>
                <a:spcPts val="0"/>
              </a:spcAft>
              <a:buSzPts val="1620"/>
              <a:buChar char="•"/>
              <a:defRPr/>
            </a:lvl7pPr>
            <a:lvl8pPr marL="3657600" lvl="7" indent="-342900" algn="l">
              <a:lnSpc>
                <a:spcPct val="100000"/>
              </a:lnSpc>
              <a:spcBef>
                <a:spcPts val="360"/>
              </a:spcBef>
              <a:spcAft>
                <a:spcPts val="0"/>
              </a:spcAft>
              <a:buSzPts val="1800"/>
              <a:buChar char="•"/>
              <a:defRPr/>
            </a:lvl8pPr>
            <a:lvl9pPr marL="4114800" lvl="8" indent="-331470" algn="l">
              <a:lnSpc>
                <a:spcPct val="100000"/>
              </a:lnSpc>
              <a:spcBef>
                <a:spcPts val="360"/>
              </a:spcBef>
              <a:spcAft>
                <a:spcPts val="0"/>
              </a:spcAft>
              <a:buSzPts val="1620"/>
              <a:buChar char="•"/>
              <a:defRPr/>
            </a:lvl9pPr>
          </a:lstStyle>
          <a:p>
            <a:endParaRPr/>
          </a:p>
        </p:txBody>
      </p:sp>
      <p:sp>
        <p:nvSpPr>
          <p:cNvPr id="138" name="Google Shape;138;p196"/>
          <p:cNvSpPr/>
          <p:nvPr/>
        </p:nvSpPr>
        <p:spPr>
          <a:xfrm>
            <a:off x="149352" y="6388397"/>
            <a:ext cx="8833104" cy="309563"/>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p:txBody>
      </p:sp>
      <p:sp>
        <p:nvSpPr>
          <p:cNvPr id="139" name="Google Shape;139;p196"/>
          <p:cNvSpPr txBox="1">
            <a:spLocks noGrp="1"/>
          </p:cNvSpPr>
          <p:nvPr>
            <p:ph type="dt" idx="10"/>
          </p:nvPr>
        </p:nvSpPr>
        <p:spPr>
          <a:xfrm>
            <a:off x="5788152" y="6404984"/>
            <a:ext cx="3044952" cy="36576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0" name="Google Shape;140;p196"/>
          <p:cNvSpPr txBox="1">
            <a:spLocks noGrp="1"/>
          </p:cNvSpPr>
          <p:nvPr>
            <p:ph type="ftr" idx="11"/>
          </p:nvPr>
        </p:nvSpPr>
        <p:spPr>
          <a:xfrm>
            <a:off x="301752" y="6410848"/>
            <a:ext cx="3584448" cy="36576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87"/>
          <p:cNvSpPr/>
          <p:nvPr/>
        </p:nvSpPr>
        <p:spPr>
          <a:xfrm>
            <a:off x="0" y="6705600"/>
            <a:ext cx="9144000" cy="1524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p:txBody>
      </p:sp>
      <p:sp>
        <p:nvSpPr>
          <p:cNvPr id="11" name="Google Shape;11;p187"/>
          <p:cNvSpPr/>
          <p:nvPr/>
        </p:nvSpPr>
        <p:spPr>
          <a:xfrm>
            <a:off x="0" y="12"/>
            <a:ext cx="9144000" cy="1393371"/>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p:txBody>
      </p:sp>
      <p:sp>
        <p:nvSpPr>
          <p:cNvPr id="12" name="Google Shape;12;p187"/>
          <p:cNvSpPr/>
          <p:nvPr/>
        </p:nvSpPr>
        <p:spPr>
          <a:xfrm>
            <a:off x="0" y="0"/>
            <a:ext cx="152400" cy="6858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p:txBody>
      </p:sp>
      <p:sp>
        <p:nvSpPr>
          <p:cNvPr id="13" name="Google Shape;13;p187"/>
          <p:cNvSpPr/>
          <p:nvPr/>
        </p:nvSpPr>
        <p:spPr>
          <a:xfrm>
            <a:off x="8991601" y="0"/>
            <a:ext cx="152400" cy="6858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p:txBody>
      </p:sp>
      <p:sp>
        <p:nvSpPr>
          <p:cNvPr id="14" name="Google Shape;14;p187"/>
          <p:cNvSpPr/>
          <p:nvPr/>
        </p:nvSpPr>
        <p:spPr>
          <a:xfrm>
            <a:off x="149352" y="6388397"/>
            <a:ext cx="8833104" cy="309563"/>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p:txBody>
      </p:sp>
      <p:sp>
        <p:nvSpPr>
          <p:cNvPr id="15" name="Google Shape;15;p187"/>
          <p:cNvSpPr txBox="1">
            <a:spLocks noGrp="1"/>
          </p:cNvSpPr>
          <p:nvPr>
            <p:ph type="dt" idx="10"/>
          </p:nvPr>
        </p:nvSpPr>
        <p:spPr>
          <a:xfrm>
            <a:off x="5791200" y="6404984"/>
            <a:ext cx="3044952" cy="36576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400" b="0" i="0" u="none" strike="noStrike" cap="none">
                <a:solidFill>
                  <a:srgbClr val="FFFFFF"/>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9pPr>
          </a:lstStyle>
          <a:p>
            <a:endParaRPr/>
          </a:p>
        </p:txBody>
      </p:sp>
      <p:sp>
        <p:nvSpPr>
          <p:cNvPr id="16" name="Google Shape;16;p187"/>
          <p:cNvSpPr txBox="1">
            <a:spLocks noGrp="1"/>
          </p:cNvSpPr>
          <p:nvPr>
            <p:ph type="ftr" idx="11"/>
          </p:nvPr>
        </p:nvSpPr>
        <p:spPr>
          <a:xfrm>
            <a:off x="304800" y="6410848"/>
            <a:ext cx="3581400" cy="36576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FFFFFF"/>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9pPr>
          </a:lstStyle>
          <a:p>
            <a:endParaRPr/>
          </a:p>
        </p:txBody>
      </p:sp>
      <p:sp>
        <p:nvSpPr>
          <p:cNvPr id="17" name="Google Shape;17;p187"/>
          <p:cNvSpPr/>
          <p:nvPr/>
        </p:nvSpPr>
        <p:spPr>
          <a:xfrm>
            <a:off x="152400" y="155448"/>
            <a:ext cx="8833104" cy="6547104"/>
          </a:xfrm>
          <a:prstGeom prst="rect">
            <a:avLst/>
          </a:prstGeom>
          <a:noFill/>
          <a:ln w="9525" cap="flat" cmpd="sng">
            <a:solidFill>
              <a:srgbClr val="CE571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p:txBody>
      </p:sp>
      <p:cxnSp>
        <p:nvCxnSpPr>
          <p:cNvPr id="18" name="Google Shape;18;p187"/>
          <p:cNvCxnSpPr/>
          <p:nvPr/>
        </p:nvCxnSpPr>
        <p:spPr>
          <a:xfrm>
            <a:off x="152400" y="1276743"/>
            <a:ext cx="8833104" cy="0"/>
          </a:xfrm>
          <a:prstGeom prst="straightConnector1">
            <a:avLst/>
          </a:prstGeom>
          <a:noFill/>
          <a:ln w="9525" cap="flat" cmpd="sng">
            <a:solidFill>
              <a:srgbClr val="CE5717"/>
            </a:solidFill>
            <a:prstDash val="dash"/>
            <a:round/>
            <a:headEnd type="none" w="sm" len="sm"/>
            <a:tailEnd type="none" w="sm" len="sm"/>
          </a:ln>
        </p:spPr>
      </p:cxnSp>
      <p:sp>
        <p:nvSpPr>
          <p:cNvPr id="19" name="Google Shape;19;p187"/>
          <p:cNvSpPr/>
          <p:nvPr/>
        </p:nvSpPr>
        <p:spPr>
          <a:xfrm>
            <a:off x="4267200" y="956036"/>
            <a:ext cx="609600" cy="609600"/>
          </a:xfrm>
          <a:prstGeom prst="ellipse">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eorgia"/>
              <a:ea typeface="Georgia"/>
              <a:cs typeface="Georgia"/>
              <a:sym typeface="Georgia"/>
            </a:endParaRPr>
          </a:p>
        </p:txBody>
      </p:sp>
      <p:sp>
        <p:nvSpPr>
          <p:cNvPr id="20" name="Google Shape;20;p187"/>
          <p:cNvSpPr/>
          <p:nvPr/>
        </p:nvSpPr>
        <p:spPr>
          <a:xfrm>
            <a:off x="4361688" y="1050524"/>
            <a:ext cx="420624" cy="420624"/>
          </a:xfrm>
          <a:prstGeom prst="ellipse">
            <a:avLst/>
          </a:prstGeom>
          <a:solidFill>
            <a:srgbClr val="FFFFFF"/>
          </a:solidFill>
          <a:ln w="50800" cap="rnd" cmpd="dbl">
            <a:solidFill>
              <a:srgbClr val="CE571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eorgia"/>
              <a:ea typeface="Georgia"/>
              <a:cs typeface="Georgia"/>
              <a:sym typeface="Georgia"/>
            </a:endParaRPr>
          </a:p>
        </p:txBody>
      </p:sp>
      <p:sp>
        <p:nvSpPr>
          <p:cNvPr id="21" name="Google Shape;21;p187"/>
          <p:cNvSpPr txBox="1">
            <a:spLocks noGrp="1"/>
          </p:cNvSpPr>
          <p:nvPr>
            <p:ph type="sldNum" idx="12"/>
          </p:nvPr>
        </p:nvSpPr>
        <p:spPr>
          <a:xfrm>
            <a:off x="4343400" y="1040186"/>
            <a:ext cx="457200" cy="441325"/>
          </a:xfrm>
          <a:prstGeom prst="rect">
            <a:avLst/>
          </a:prstGeom>
          <a:noFill/>
          <a:ln>
            <a:noFill/>
          </a:ln>
        </p:spPr>
        <p:txBody>
          <a:bodyPr spcFirstLastPara="1" wrap="square" lIns="45700" tIns="45700" rIns="45700" bIns="45700" anchor="ctr" anchorCtr="0">
            <a:normAutofit/>
          </a:bodyPr>
          <a:lstStyle>
            <a:lvl1pPr marL="0" marR="0" lvl="0" indent="0" algn="ctr" rtl="0">
              <a:lnSpc>
                <a:spcPct val="100000"/>
              </a:lnSpc>
              <a:spcBef>
                <a:spcPts val="0"/>
              </a:spcBef>
              <a:spcAft>
                <a:spcPts val="0"/>
              </a:spcAft>
              <a:buClr>
                <a:srgbClr val="000000"/>
              </a:buClr>
              <a:buSzPts val="1600"/>
              <a:buFont typeface="Arial"/>
              <a:buNone/>
              <a:defRPr sz="1600" b="0" i="0" u="none" strike="noStrike" cap="none">
                <a:solidFill>
                  <a:srgbClr val="CE5717"/>
                </a:solidFill>
                <a:latin typeface="Georgia"/>
                <a:ea typeface="Georgia"/>
                <a:cs typeface="Georgia"/>
                <a:sym typeface="Georgia"/>
              </a:defRPr>
            </a:lvl1pPr>
            <a:lvl2pPr marL="0" marR="0" lvl="1" indent="0" algn="ctr" rtl="0">
              <a:lnSpc>
                <a:spcPct val="100000"/>
              </a:lnSpc>
              <a:spcBef>
                <a:spcPts val="0"/>
              </a:spcBef>
              <a:spcAft>
                <a:spcPts val="0"/>
              </a:spcAft>
              <a:buClr>
                <a:srgbClr val="000000"/>
              </a:buClr>
              <a:buSzPts val="1600"/>
              <a:buFont typeface="Arial"/>
              <a:buNone/>
              <a:defRPr sz="1600" b="0" i="0" u="none" strike="noStrike" cap="none">
                <a:solidFill>
                  <a:srgbClr val="CE5717"/>
                </a:solidFill>
                <a:latin typeface="Georgia"/>
                <a:ea typeface="Georgia"/>
                <a:cs typeface="Georgia"/>
                <a:sym typeface="Georgia"/>
              </a:defRPr>
            </a:lvl2pPr>
            <a:lvl3pPr marL="0" marR="0" lvl="2" indent="0" algn="ctr" rtl="0">
              <a:lnSpc>
                <a:spcPct val="100000"/>
              </a:lnSpc>
              <a:spcBef>
                <a:spcPts val="0"/>
              </a:spcBef>
              <a:spcAft>
                <a:spcPts val="0"/>
              </a:spcAft>
              <a:buClr>
                <a:srgbClr val="000000"/>
              </a:buClr>
              <a:buSzPts val="1600"/>
              <a:buFont typeface="Arial"/>
              <a:buNone/>
              <a:defRPr sz="1600" b="0" i="0" u="none" strike="noStrike" cap="none">
                <a:solidFill>
                  <a:srgbClr val="CE5717"/>
                </a:solidFill>
                <a:latin typeface="Georgia"/>
                <a:ea typeface="Georgia"/>
                <a:cs typeface="Georgia"/>
                <a:sym typeface="Georgia"/>
              </a:defRPr>
            </a:lvl3pPr>
            <a:lvl4pPr marL="0" marR="0" lvl="3" indent="0" algn="ctr" rtl="0">
              <a:lnSpc>
                <a:spcPct val="100000"/>
              </a:lnSpc>
              <a:spcBef>
                <a:spcPts val="0"/>
              </a:spcBef>
              <a:spcAft>
                <a:spcPts val="0"/>
              </a:spcAft>
              <a:buClr>
                <a:srgbClr val="000000"/>
              </a:buClr>
              <a:buSzPts val="1600"/>
              <a:buFont typeface="Arial"/>
              <a:buNone/>
              <a:defRPr sz="1600" b="0" i="0" u="none" strike="noStrike" cap="none">
                <a:solidFill>
                  <a:srgbClr val="CE5717"/>
                </a:solidFill>
                <a:latin typeface="Georgia"/>
                <a:ea typeface="Georgia"/>
                <a:cs typeface="Georgia"/>
                <a:sym typeface="Georgia"/>
              </a:defRPr>
            </a:lvl4pPr>
            <a:lvl5pPr marL="0" marR="0" lvl="4" indent="0" algn="ctr" rtl="0">
              <a:lnSpc>
                <a:spcPct val="100000"/>
              </a:lnSpc>
              <a:spcBef>
                <a:spcPts val="0"/>
              </a:spcBef>
              <a:spcAft>
                <a:spcPts val="0"/>
              </a:spcAft>
              <a:buClr>
                <a:srgbClr val="000000"/>
              </a:buClr>
              <a:buSzPts val="1600"/>
              <a:buFont typeface="Arial"/>
              <a:buNone/>
              <a:defRPr sz="1600" b="0" i="0" u="none" strike="noStrike" cap="none">
                <a:solidFill>
                  <a:srgbClr val="CE5717"/>
                </a:solidFill>
                <a:latin typeface="Georgia"/>
                <a:ea typeface="Georgia"/>
                <a:cs typeface="Georgia"/>
                <a:sym typeface="Georgia"/>
              </a:defRPr>
            </a:lvl5pPr>
            <a:lvl6pPr marL="0" marR="0" lvl="5" indent="0" algn="ctr" rtl="0">
              <a:lnSpc>
                <a:spcPct val="100000"/>
              </a:lnSpc>
              <a:spcBef>
                <a:spcPts val="0"/>
              </a:spcBef>
              <a:spcAft>
                <a:spcPts val="0"/>
              </a:spcAft>
              <a:buClr>
                <a:srgbClr val="000000"/>
              </a:buClr>
              <a:buSzPts val="1600"/>
              <a:buFont typeface="Arial"/>
              <a:buNone/>
              <a:defRPr sz="1600" b="0" i="0" u="none" strike="noStrike" cap="none">
                <a:solidFill>
                  <a:srgbClr val="CE5717"/>
                </a:solidFill>
                <a:latin typeface="Georgia"/>
                <a:ea typeface="Georgia"/>
                <a:cs typeface="Georgia"/>
                <a:sym typeface="Georgia"/>
              </a:defRPr>
            </a:lvl6pPr>
            <a:lvl7pPr marL="0" marR="0" lvl="6" indent="0" algn="ctr" rtl="0">
              <a:lnSpc>
                <a:spcPct val="100000"/>
              </a:lnSpc>
              <a:spcBef>
                <a:spcPts val="0"/>
              </a:spcBef>
              <a:spcAft>
                <a:spcPts val="0"/>
              </a:spcAft>
              <a:buClr>
                <a:srgbClr val="000000"/>
              </a:buClr>
              <a:buSzPts val="1600"/>
              <a:buFont typeface="Arial"/>
              <a:buNone/>
              <a:defRPr sz="1600" b="0" i="0" u="none" strike="noStrike" cap="none">
                <a:solidFill>
                  <a:srgbClr val="CE5717"/>
                </a:solidFill>
                <a:latin typeface="Georgia"/>
                <a:ea typeface="Georgia"/>
                <a:cs typeface="Georgia"/>
                <a:sym typeface="Georgia"/>
              </a:defRPr>
            </a:lvl7pPr>
            <a:lvl8pPr marL="0" marR="0" lvl="7" indent="0" algn="ctr" rtl="0">
              <a:lnSpc>
                <a:spcPct val="100000"/>
              </a:lnSpc>
              <a:spcBef>
                <a:spcPts val="0"/>
              </a:spcBef>
              <a:spcAft>
                <a:spcPts val="0"/>
              </a:spcAft>
              <a:buClr>
                <a:srgbClr val="000000"/>
              </a:buClr>
              <a:buSzPts val="1600"/>
              <a:buFont typeface="Arial"/>
              <a:buNone/>
              <a:defRPr sz="1600" b="0" i="0" u="none" strike="noStrike" cap="none">
                <a:solidFill>
                  <a:srgbClr val="CE5717"/>
                </a:solidFill>
                <a:latin typeface="Georgia"/>
                <a:ea typeface="Georgia"/>
                <a:cs typeface="Georgia"/>
                <a:sym typeface="Georgia"/>
              </a:defRPr>
            </a:lvl8pPr>
            <a:lvl9pPr marL="0" marR="0" lvl="8" indent="0" algn="ctr" rtl="0">
              <a:lnSpc>
                <a:spcPct val="100000"/>
              </a:lnSpc>
              <a:spcBef>
                <a:spcPts val="0"/>
              </a:spcBef>
              <a:spcAft>
                <a:spcPts val="0"/>
              </a:spcAft>
              <a:buClr>
                <a:srgbClr val="000000"/>
              </a:buClr>
              <a:buSzPts val="1600"/>
              <a:buFont typeface="Arial"/>
              <a:buNone/>
              <a:defRPr sz="1600" b="0" i="0" u="none" strike="noStrike" cap="none">
                <a:solidFill>
                  <a:srgbClr val="CE5717"/>
                </a:solidFill>
                <a:latin typeface="Georgia"/>
                <a:ea typeface="Georgia"/>
                <a:cs typeface="Georgia"/>
                <a:sym typeface="Georgia"/>
              </a:defRPr>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a:p>
        </p:txBody>
      </p:sp>
      <p:sp>
        <p:nvSpPr>
          <p:cNvPr id="22" name="Google Shape;22;p187"/>
          <p:cNvSpPr txBox="1">
            <a:spLocks noGrp="1"/>
          </p:cNvSpPr>
          <p:nvPr>
            <p:ph type="title"/>
          </p:nvPr>
        </p:nvSpPr>
        <p:spPr>
          <a:xfrm>
            <a:off x="301752" y="228600"/>
            <a:ext cx="8534400" cy="758952"/>
          </a:xfrm>
          <a:prstGeom prst="rect">
            <a:avLst/>
          </a:prstGeom>
          <a:noFill/>
          <a:ln>
            <a:noFill/>
          </a:ln>
        </p:spPr>
        <p:txBody>
          <a:bodyPr spcFirstLastPara="1" wrap="square" lIns="91425" tIns="45700" rIns="91425" bIns="45700" anchor="b" anchorCtr="0">
            <a:normAutofit/>
          </a:bodyPr>
          <a:lstStyle>
            <a:lvl1pPr marR="0" lvl="0" algn="ctr" rtl="0">
              <a:lnSpc>
                <a:spcPct val="100000"/>
              </a:lnSpc>
              <a:spcBef>
                <a:spcPts val="0"/>
              </a:spcBef>
              <a:spcAft>
                <a:spcPts val="0"/>
              </a:spcAft>
              <a:buClr>
                <a:srgbClr val="CE5717"/>
              </a:buClr>
              <a:buSzPts val="3300"/>
              <a:buFont typeface="Georgia"/>
              <a:buNone/>
              <a:defRPr sz="3300" b="0" i="0" u="none" strike="noStrike" cap="none">
                <a:solidFill>
                  <a:srgbClr val="CE5717"/>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3" name="Google Shape;23;p187"/>
          <p:cNvSpPr txBox="1">
            <a:spLocks noGrp="1"/>
          </p:cNvSpPr>
          <p:nvPr>
            <p:ph type="body" idx="1"/>
          </p:nvPr>
        </p:nvSpPr>
        <p:spPr>
          <a:xfrm>
            <a:off x="301752" y="1524000"/>
            <a:ext cx="8534400" cy="4599432"/>
          </a:xfrm>
          <a:prstGeom prst="rect">
            <a:avLst/>
          </a:prstGeom>
          <a:noFill/>
          <a:ln>
            <a:noFill/>
          </a:ln>
        </p:spPr>
        <p:txBody>
          <a:bodyPr spcFirstLastPara="1" wrap="square" lIns="91425" tIns="45700" rIns="91425" bIns="45700" anchor="t" anchorCtr="0">
            <a:normAutofit/>
          </a:bodyPr>
          <a:lstStyle>
            <a:lvl1pPr marL="457200" marR="0" lvl="0" indent="-374332" algn="l" rtl="0">
              <a:lnSpc>
                <a:spcPct val="100000"/>
              </a:lnSpc>
              <a:spcBef>
                <a:spcPts val="540"/>
              </a:spcBef>
              <a:spcAft>
                <a:spcPts val="0"/>
              </a:spcAft>
              <a:buClr>
                <a:schemeClr val="accent1"/>
              </a:buClr>
              <a:buSzPts val="2295"/>
              <a:buFont typeface="Noto Sans Symbols"/>
              <a:buChar char="⚫"/>
              <a:defRPr sz="2700" b="0" i="0" u="none" strike="noStrike" cap="none">
                <a:solidFill>
                  <a:schemeClr val="dk1"/>
                </a:solidFill>
                <a:latin typeface="Georgia"/>
                <a:ea typeface="Georgia"/>
                <a:cs typeface="Georgia"/>
                <a:sym typeface="Georgia"/>
              </a:defRPr>
            </a:lvl1pPr>
            <a:lvl2pPr marL="914400" marR="0" lvl="1" indent="-326390" algn="l" rtl="0">
              <a:lnSpc>
                <a:spcPct val="100000"/>
              </a:lnSpc>
              <a:spcBef>
                <a:spcPts val="440"/>
              </a:spcBef>
              <a:spcAft>
                <a:spcPts val="0"/>
              </a:spcAft>
              <a:buClr>
                <a:schemeClr val="accent2"/>
              </a:buClr>
              <a:buSzPts val="1540"/>
              <a:buFont typeface="Noto Sans Symbols"/>
              <a:buChar char="⚪"/>
              <a:defRPr sz="2200" b="0" i="0" u="none" strike="noStrike" cap="none">
                <a:solidFill>
                  <a:schemeClr val="dk2"/>
                </a:solidFill>
                <a:latin typeface="Georgia"/>
                <a:ea typeface="Georgia"/>
                <a:cs typeface="Georgia"/>
                <a:sym typeface="Georgia"/>
              </a:defRPr>
            </a:lvl2pPr>
            <a:lvl3pPr marL="1371600" marR="0" lvl="2" indent="-323850" algn="l" rtl="0">
              <a:lnSpc>
                <a:spcPct val="100000"/>
              </a:lnSpc>
              <a:spcBef>
                <a:spcPts val="400"/>
              </a:spcBef>
              <a:spcAft>
                <a:spcPts val="0"/>
              </a:spcAft>
              <a:buClr>
                <a:schemeClr val="accent3"/>
              </a:buClr>
              <a:buSzPts val="1500"/>
              <a:buFont typeface="Noto Sans Symbols"/>
              <a:buChar char="⯍"/>
              <a:defRPr sz="2000" b="0" i="0" u="none" strike="noStrike" cap="none">
                <a:solidFill>
                  <a:schemeClr val="dk1"/>
                </a:solidFill>
                <a:latin typeface="Georgia"/>
                <a:ea typeface="Georgia"/>
                <a:cs typeface="Georgia"/>
                <a:sym typeface="Georgia"/>
              </a:defRPr>
            </a:lvl3pPr>
            <a:lvl4pPr marL="1828800" marR="0" lvl="3" indent="-317500" algn="l" rtl="0">
              <a:lnSpc>
                <a:spcPct val="100000"/>
              </a:lnSpc>
              <a:spcBef>
                <a:spcPts val="400"/>
              </a:spcBef>
              <a:spcAft>
                <a:spcPts val="0"/>
              </a:spcAft>
              <a:buClr>
                <a:schemeClr val="accent4"/>
              </a:buClr>
              <a:buSzPts val="1400"/>
              <a:buFont typeface="Noto Sans Symbols"/>
              <a:buChar char="🞆"/>
              <a:defRPr sz="2000" b="0" i="0" u="none" strike="noStrike" cap="none">
                <a:solidFill>
                  <a:schemeClr val="dk2"/>
                </a:solidFill>
                <a:latin typeface="Georgia"/>
                <a:ea typeface="Georgia"/>
                <a:cs typeface="Georgia"/>
                <a:sym typeface="Georgia"/>
              </a:defRPr>
            </a:lvl4pPr>
            <a:lvl5pPr marL="2286000" marR="0" lvl="4" indent="-342900" algn="l" rtl="0">
              <a:lnSpc>
                <a:spcPct val="100000"/>
              </a:lnSpc>
              <a:spcBef>
                <a:spcPts val="360"/>
              </a:spcBef>
              <a:spcAft>
                <a:spcPts val="0"/>
              </a:spcAft>
              <a:buClr>
                <a:schemeClr val="accent5"/>
              </a:buClr>
              <a:buSzPts val="1800"/>
              <a:buFont typeface="Georgia"/>
              <a:buChar char="•"/>
              <a:defRPr sz="1800" b="0" i="0" u="none" strike="noStrike" cap="none">
                <a:solidFill>
                  <a:schemeClr val="dk1"/>
                </a:solidFill>
                <a:latin typeface="Georgia"/>
                <a:ea typeface="Georgia"/>
                <a:cs typeface="Georgia"/>
                <a:sym typeface="Georgia"/>
              </a:defRPr>
            </a:lvl5pPr>
            <a:lvl6pPr marL="2743200" marR="0" lvl="5" indent="-320039" algn="l" rtl="0">
              <a:lnSpc>
                <a:spcPct val="100000"/>
              </a:lnSpc>
              <a:spcBef>
                <a:spcPts val="360"/>
              </a:spcBef>
              <a:spcAft>
                <a:spcPts val="0"/>
              </a:spcAft>
              <a:buClr>
                <a:schemeClr val="accent6"/>
              </a:buClr>
              <a:buSzPts val="1440"/>
              <a:buFont typeface="Noto Sans Symbols"/>
              <a:buChar char="⚫"/>
              <a:defRPr sz="1800" b="0" i="0" u="none" strike="noStrike" cap="none">
                <a:solidFill>
                  <a:schemeClr val="dk1"/>
                </a:solidFill>
                <a:latin typeface="Georgia"/>
                <a:ea typeface="Georgia"/>
                <a:cs typeface="Georgia"/>
                <a:sym typeface="Georgia"/>
              </a:defRPr>
            </a:lvl6pPr>
            <a:lvl7pPr marL="3200400" marR="0" lvl="6" indent="-320039" algn="l" rtl="0">
              <a:lnSpc>
                <a:spcPct val="100000"/>
              </a:lnSpc>
              <a:spcBef>
                <a:spcPts val="320"/>
              </a:spcBef>
              <a:spcAft>
                <a:spcPts val="0"/>
              </a:spcAft>
              <a:buClr>
                <a:srgbClr val="278EA7"/>
              </a:buClr>
              <a:buSzPts val="1440"/>
              <a:buFont typeface="Georgia"/>
              <a:buChar char="•"/>
              <a:defRPr sz="1600" b="0" i="0" u="none" strike="noStrike" cap="none">
                <a:solidFill>
                  <a:schemeClr val="dk1"/>
                </a:solidFill>
                <a:latin typeface="Georgia"/>
                <a:ea typeface="Georgia"/>
                <a:cs typeface="Georgia"/>
                <a:sym typeface="Georgia"/>
              </a:defRPr>
            </a:lvl7pPr>
            <a:lvl8pPr marL="3657600" marR="0" lvl="7" indent="-330200" algn="l" rtl="0">
              <a:lnSpc>
                <a:spcPct val="100000"/>
              </a:lnSpc>
              <a:spcBef>
                <a:spcPts val="320"/>
              </a:spcBef>
              <a:spcAft>
                <a:spcPts val="0"/>
              </a:spcAft>
              <a:buClr>
                <a:srgbClr val="325689"/>
              </a:buClr>
              <a:buSzPts val="1600"/>
              <a:buFont typeface="Georgia"/>
              <a:buChar char="•"/>
              <a:defRPr sz="1600" b="0" i="0" u="none" strike="noStrike" cap="none">
                <a:solidFill>
                  <a:schemeClr val="dk1"/>
                </a:solidFill>
                <a:latin typeface="Georgia"/>
                <a:ea typeface="Georgia"/>
                <a:cs typeface="Georgia"/>
                <a:sym typeface="Georgia"/>
              </a:defRPr>
            </a:lvl8pPr>
            <a:lvl9pPr marL="4114800" marR="0" lvl="8" indent="-308609" algn="l" rtl="0">
              <a:lnSpc>
                <a:spcPct val="100000"/>
              </a:lnSpc>
              <a:spcBef>
                <a:spcPts val="280"/>
              </a:spcBef>
              <a:spcAft>
                <a:spcPts val="0"/>
              </a:spcAft>
              <a:buClr>
                <a:srgbClr val="BF1B23"/>
              </a:buClr>
              <a:buSzPts val="1260"/>
              <a:buFont typeface="Georgia"/>
              <a:buChar char="•"/>
              <a:defRPr sz="1400" b="0" i="0" u="none" strike="noStrike" cap="none">
                <a:solidFill>
                  <a:schemeClr val="dk1"/>
                </a:solidFill>
                <a:latin typeface="Georgia"/>
                <a:ea typeface="Georgia"/>
                <a:cs typeface="Georgia"/>
                <a:sym typeface="Georgia"/>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00.xml"/><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106.xml"/><Relationship Id="rId1" Type="http://schemas.openxmlformats.org/officeDocument/2006/relationships/slideLayout" Target="../slideLayouts/slideLayout2.xml"/><Relationship Id="rId4" Type="http://schemas.openxmlformats.org/officeDocument/2006/relationships/image" Target="../media/image61.jpeg"/></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3.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10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110.xml"/><Relationship Id="rId1" Type="http://schemas.openxmlformats.org/officeDocument/2006/relationships/slideLayout" Target="../slideLayouts/slideLayout2.xml"/><Relationship Id="rId5" Type="http://schemas.openxmlformats.org/officeDocument/2006/relationships/image" Target="../media/image65.jpeg"/><Relationship Id="rId4" Type="http://schemas.openxmlformats.org/officeDocument/2006/relationships/image" Target="../media/image64.jpeg"/></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3.xml"/></Relationships>
</file>

<file path=ppt/slides/_rels/slide112.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112.xml"/><Relationship Id="rId1" Type="http://schemas.openxmlformats.org/officeDocument/2006/relationships/slideLayout" Target="../slideLayouts/slideLayout3.xml"/><Relationship Id="rId4" Type="http://schemas.openxmlformats.org/officeDocument/2006/relationships/image" Target="../media/image62.jpeg"/></Relationships>
</file>

<file path=ppt/slides/_rels/slide113.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14.xml"/><Relationship Id="rId1" Type="http://schemas.openxmlformats.org/officeDocument/2006/relationships/slideLayout" Target="../slideLayouts/slideLayout3.xml"/></Relationships>
</file>

<file path=ppt/slides/_rels/slide115.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115.xml"/><Relationship Id="rId1" Type="http://schemas.openxmlformats.org/officeDocument/2006/relationships/slideLayout" Target="../slideLayouts/slideLayout3.xml"/></Relationships>
</file>

<file path=ppt/slides/_rels/slide116.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116.xml"/><Relationship Id="rId1" Type="http://schemas.openxmlformats.org/officeDocument/2006/relationships/slideLayout" Target="../slideLayouts/slideLayout3.xml"/></Relationships>
</file>

<file path=ppt/slides/_rels/slide117.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117.xml"/><Relationship Id="rId1" Type="http://schemas.openxmlformats.org/officeDocument/2006/relationships/slideLayout" Target="../slideLayouts/slideLayout3.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3.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20.xml.rels><?xml version="1.0" encoding="UTF-8" standalone="yes"?>
<Relationships xmlns="http://schemas.openxmlformats.org/package/2006/relationships"><Relationship Id="rId3" Type="http://schemas.openxmlformats.org/officeDocument/2006/relationships/image" Target="../media/image72.gif"/><Relationship Id="rId2" Type="http://schemas.openxmlformats.org/officeDocument/2006/relationships/notesSlide" Target="../notesSlides/notesSlide120.xml"/><Relationship Id="rId1" Type="http://schemas.openxmlformats.org/officeDocument/2006/relationships/slideLayout" Target="../slideLayouts/slideLayout2.xml"/><Relationship Id="rId5" Type="http://schemas.openxmlformats.org/officeDocument/2006/relationships/image" Target="../media/image74.gif"/><Relationship Id="rId4" Type="http://schemas.openxmlformats.org/officeDocument/2006/relationships/image" Target="../media/image73.gif"/></Relationships>
</file>

<file path=ppt/slides/_rels/slide121.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121.xml"/><Relationship Id="rId1" Type="http://schemas.openxmlformats.org/officeDocument/2006/relationships/slideLayout" Target="../slideLayouts/slideLayout2.xml"/><Relationship Id="rId5" Type="http://schemas.openxmlformats.org/officeDocument/2006/relationships/image" Target="../media/image77.jpeg"/><Relationship Id="rId4" Type="http://schemas.openxmlformats.org/officeDocument/2006/relationships/image" Target="../media/image76.jpeg"/></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3.xml"/></Relationships>
</file>

<file path=ppt/slides/_rels/slide123.xml.rels><?xml version="1.0" encoding="UTF-8" standalone="yes"?>
<Relationships xmlns="http://schemas.openxmlformats.org/package/2006/relationships"><Relationship Id="rId3" Type="http://schemas.openxmlformats.org/officeDocument/2006/relationships/image" Target="../media/image78.gif"/><Relationship Id="rId2" Type="http://schemas.openxmlformats.org/officeDocument/2006/relationships/notesSlide" Target="../notesSlides/notesSlide123.xml"/><Relationship Id="rId1" Type="http://schemas.openxmlformats.org/officeDocument/2006/relationships/slideLayout" Target="../slideLayouts/slideLayout3.xml"/></Relationships>
</file>

<file path=ppt/slides/_rels/slide124.xml.rels><?xml version="1.0" encoding="UTF-8" standalone="yes"?>
<Relationships xmlns="http://schemas.openxmlformats.org/package/2006/relationships"><Relationship Id="rId3" Type="http://schemas.openxmlformats.org/officeDocument/2006/relationships/image" Target="../media/image79.gif"/><Relationship Id="rId2" Type="http://schemas.openxmlformats.org/officeDocument/2006/relationships/notesSlide" Target="../notesSlides/notesSlide124.xml"/><Relationship Id="rId1" Type="http://schemas.openxmlformats.org/officeDocument/2006/relationships/slideLayout" Target="../slideLayouts/slideLayout2.xml"/><Relationship Id="rId4" Type="http://schemas.openxmlformats.org/officeDocument/2006/relationships/image" Target="../media/image80.gif"/></Relationships>
</file>

<file path=ppt/slides/_rels/slide125.xml.rels><?xml version="1.0" encoding="UTF-8" standalone="yes"?>
<Relationships xmlns="http://schemas.openxmlformats.org/package/2006/relationships"><Relationship Id="rId3" Type="http://schemas.openxmlformats.org/officeDocument/2006/relationships/image" Target="../media/image81.gif"/><Relationship Id="rId2" Type="http://schemas.openxmlformats.org/officeDocument/2006/relationships/notesSlide" Target="../notesSlides/notesSlide125.xml"/><Relationship Id="rId1" Type="http://schemas.openxmlformats.org/officeDocument/2006/relationships/slideLayout" Target="../slideLayouts/slideLayout3.xml"/></Relationships>
</file>

<file path=ppt/slides/_rels/slide126.xml.rels><?xml version="1.0" encoding="UTF-8" standalone="yes"?>
<Relationships xmlns="http://schemas.openxmlformats.org/package/2006/relationships"><Relationship Id="rId3" Type="http://schemas.openxmlformats.org/officeDocument/2006/relationships/image" Target="../media/image82.gif"/><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notesSlide" Target="../notesSlides/notesSlide127.xml"/><Relationship Id="rId1" Type="http://schemas.openxmlformats.org/officeDocument/2006/relationships/slideLayout" Target="../slideLayouts/slideLayout3.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3.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3.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3.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3.xml"/></Relationships>
</file>

<file path=ppt/slides/_rels/slide134.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notesSlide" Target="../notesSlides/notesSlide134.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135.xml"/><Relationship Id="rId1" Type="http://schemas.openxmlformats.org/officeDocument/2006/relationships/slideLayout" Target="../slideLayouts/slideLayout3.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3.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3.xml"/></Relationships>
</file>

<file path=ppt/slides/_rels/slide141.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notesSlide" Target="../notesSlides/notesSlide141.xml"/><Relationship Id="rId1" Type="http://schemas.openxmlformats.org/officeDocument/2006/relationships/slideLayout" Target="../slideLayouts/slideLayout3.xml"/></Relationships>
</file>

<file path=ppt/slides/_rels/slide142.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notesSlide" Target="../notesSlides/notesSlide142.xml"/><Relationship Id="rId1" Type="http://schemas.openxmlformats.org/officeDocument/2006/relationships/slideLayout" Target="../slideLayouts/slideLayout3.xml"/></Relationships>
</file>

<file path=ppt/slides/_rels/slide143.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notesSlide" Target="../notesSlides/notesSlide143.xml"/><Relationship Id="rId1" Type="http://schemas.openxmlformats.org/officeDocument/2006/relationships/slideLayout" Target="../slideLayouts/slideLayout3.xml"/></Relationships>
</file>

<file path=ppt/slides/_rels/slide144.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144.xml"/><Relationship Id="rId1" Type="http://schemas.openxmlformats.org/officeDocument/2006/relationships/slideLayout" Target="../slideLayouts/slideLayout3.xml"/></Relationships>
</file>

<file path=ppt/slides/_rels/slide145.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145.xml"/><Relationship Id="rId1" Type="http://schemas.openxmlformats.org/officeDocument/2006/relationships/slideLayout" Target="../slideLayouts/slideLayout3.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3.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3.xml"/></Relationships>
</file>

<file path=ppt/slides/_rels/slide148.xml.rels><?xml version="1.0" encoding="UTF-8" standalone="yes"?>
<Relationships xmlns="http://schemas.openxmlformats.org/package/2006/relationships"><Relationship Id="rId3" Type="http://schemas.openxmlformats.org/officeDocument/2006/relationships/hyperlink" Target="https://www.electrical4u.com/electrical-conductor/" TargetMode="External"/><Relationship Id="rId2" Type="http://schemas.openxmlformats.org/officeDocument/2006/relationships/notesSlide" Target="../notesSlides/notesSlide148.xml"/><Relationship Id="rId1" Type="http://schemas.openxmlformats.org/officeDocument/2006/relationships/slideLayout" Target="../slideLayouts/slideLayout2.xml"/><Relationship Id="rId4" Type="http://schemas.openxmlformats.org/officeDocument/2006/relationships/image" Target="../media/image91.jpeg"/></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notesSlide" Target="../notesSlides/notesSlide151.xml"/><Relationship Id="rId1" Type="http://schemas.openxmlformats.org/officeDocument/2006/relationships/slideLayout" Target="../slideLayouts/slideLayout3.xml"/></Relationships>
</file>

<file path=ppt/slides/_rels/slide152.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notesSlide" Target="../notesSlides/notesSlide152.xml"/><Relationship Id="rId1" Type="http://schemas.openxmlformats.org/officeDocument/2006/relationships/slideLayout" Target="../slideLayouts/slideLayout3.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3.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3.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3.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3.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notesSlide" Target="../notesSlides/notesSlide160.xml"/><Relationship Id="rId1" Type="http://schemas.openxmlformats.org/officeDocument/2006/relationships/slideLayout" Target="../slideLayouts/slideLayout2.xml"/><Relationship Id="rId5" Type="http://schemas.openxmlformats.org/officeDocument/2006/relationships/image" Target="../media/image96.jpeg"/><Relationship Id="rId4" Type="http://schemas.openxmlformats.org/officeDocument/2006/relationships/image" Target="../media/image95.jpeg"/></Relationships>
</file>

<file path=ppt/slides/_rels/slide161.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notesSlide" Target="../notesSlides/notesSlide161.xml"/><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3.xml"/></Relationships>
</file>

<file path=ppt/slides/_rels/slide163.xml.rels><?xml version="1.0" encoding="UTF-8" standalone="yes"?>
<Relationships xmlns="http://schemas.openxmlformats.org/package/2006/relationships"><Relationship Id="rId3" Type="http://schemas.openxmlformats.org/officeDocument/2006/relationships/image" Target="../media/image98.jpeg"/><Relationship Id="rId2" Type="http://schemas.openxmlformats.org/officeDocument/2006/relationships/notesSlide" Target="../notesSlides/notesSlide163.xml"/><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3" Type="http://schemas.openxmlformats.org/officeDocument/2006/relationships/image" Target="../media/image99.jpeg"/><Relationship Id="rId2" Type="http://schemas.openxmlformats.org/officeDocument/2006/relationships/notesSlide" Target="../notesSlides/notesSlide164.xml"/><Relationship Id="rId1" Type="http://schemas.openxmlformats.org/officeDocument/2006/relationships/slideLayout" Target="../slideLayouts/slideLayout2.xml"/><Relationship Id="rId4" Type="http://schemas.openxmlformats.org/officeDocument/2006/relationships/image" Target="../media/image100.jpeg"/></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3.xml"/></Relationships>
</file>

<file path=ppt/slides/_rels/slide166.xml.rels><?xml version="1.0" encoding="UTF-8" standalone="yes"?>
<Relationships xmlns="http://schemas.openxmlformats.org/package/2006/relationships"><Relationship Id="rId3" Type="http://schemas.openxmlformats.org/officeDocument/2006/relationships/image" Target="../media/image101.jpeg"/><Relationship Id="rId2" Type="http://schemas.openxmlformats.org/officeDocument/2006/relationships/notesSlide" Target="../notesSlides/notesSlide166.xml"/><Relationship Id="rId1" Type="http://schemas.openxmlformats.org/officeDocument/2006/relationships/slideLayout" Target="../slideLayouts/slideLayout3.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3.xml"/></Relationships>
</file>

<file path=ppt/slides/_rels/slide168.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168.xml"/><Relationship Id="rId1" Type="http://schemas.openxmlformats.org/officeDocument/2006/relationships/slideLayout" Target="../slideLayouts/slideLayout3.xml"/></Relationships>
</file>

<file path=ppt/slides/_rels/slide169.xml.rels><?xml version="1.0" encoding="UTF-8" standalone="yes"?>
<Relationships xmlns="http://schemas.openxmlformats.org/package/2006/relationships"><Relationship Id="rId3" Type="http://schemas.openxmlformats.org/officeDocument/2006/relationships/image" Target="../media/image103.gif"/><Relationship Id="rId2" Type="http://schemas.openxmlformats.org/officeDocument/2006/relationships/notesSlide" Target="../notesSlides/notesSlide169.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70.xml"/><Relationship Id="rId1" Type="http://schemas.openxmlformats.org/officeDocument/2006/relationships/slideLayout" Target="../slideLayouts/slideLayout3.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71.xml"/><Relationship Id="rId1" Type="http://schemas.openxmlformats.org/officeDocument/2006/relationships/slideLayout" Target="../slideLayouts/slideLayout3.xml"/></Relationships>
</file>

<file path=ppt/slides/_rels/slide172.xml.rels><?xml version="1.0" encoding="UTF-8" standalone="yes"?>
<Relationships xmlns="http://schemas.openxmlformats.org/package/2006/relationships"><Relationship Id="rId3" Type="http://schemas.openxmlformats.org/officeDocument/2006/relationships/image" Target="../media/image104.png"/><Relationship Id="rId7" Type="http://schemas.openxmlformats.org/officeDocument/2006/relationships/image" Target="../media/image106.jpeg"/><Relationship Id="rId2" Type="http://schemas.openxmlformats.org/officeDocument/2006/relationships/notesSlide" Target="../notesSlides/notesSlide172.xml"/><Relationship Id="rId1" Type="http://schemas.openxmlformats.org/officeDocument/2006/relationships/slideLayout" Target="../slideLayouts/slideLayout2.xml"/><Relationship Id="rId6" Type="http://schemas.openxmlformats.org/officeDocument/2006/relationships/image" Target="../media/image105.png"/><Relationship Id="rId5" Type="http://schemas.openxmlformats.org/officeDocument/2006/relationships/image" Target="../media/image3.png"/><Relationship Id="rId4" Type="http://schemas.openxmlformats.org/officeDocument/2006/relationships/image" Target="../media/image2.png"/></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173.xml"/><Relationship Id="rId1" Type="http://schemas.openxmlformats.org/officeDocument/2006/relationships/slideLayout" Target="../slideLayouts/slideLayout3.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174.xml"/><Relationship Id="rId1" Type="http://schemas.openxmlformats.org/officeDocument/2006/relationships/slideLayout" Target="../slideLayouts/slideLayout3.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175.xml"/><Relationship Id="rId1" Type="http://schemas.openxmlformats.org/officeDocument/2006/relationships/slideLayout" Target="../slideLayouts/slideLayout3.xml"/></Relationships>
</file>

<file path=ppt/slides/_rels/slide176.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176.xml"/><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177.xml"/><Relationship Id="rId1" Type="http://schemas.openxmlformats.org/officeDocument/2006/relationships/slideLayout" Target="../slideLayouts/slideLayout3.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178.xml"/><Relationship Id="rId1" Type="http://schemas.openxmlformats.org/officeDocument/2006/relationships/slideLayout" Target="../slideLayouts/slideLayout3.xml"/></Relationships>
</file>

<file path=ppt/slides/_rels/slide179.xml.rels><?xml version="1.0" encoding="UTF-8" standalone="yes"?>
<Relationships xmlns="http://schemas.openxmlformats.org/package/2006/relationships"><Relationship Id="rId3" Type="http://schemas.openxmlformats.org/officeDocument/2006/relationships/image" Target="../media/image108.jpeg"/><Relationship Id="rId2" Type="http://schemas.openxmlformats.org/officeDocument/2006/relationships/notesSlide" Target="../notesSlides/notesSlide179.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notesSlide" Target="../notesSlides/notesSlide180.xml"/><Relationship Id="rId1" Type="http://schemas.openxmlformats.org/officeDocument/2006/relationships/slideLayout" Target="../slideLayouts/slideLayout3.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181.xml"/><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182.xml"/><Relationship Id="rId1" Type="http://schemas.openxmlformats.org/officeDocument/2006/relationships/slideLayout" Target="../slideLayouts/slideLayout3.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183.xml"/><Relationship Id="rId1" Type="http://schemas.openxmlformats.org/officeDocument/2006/relationships/slideLayout" Target="../slideLayouts/slideLayout3.xml"/></Relationships>
</file>

<file path=ppt/slides/_rels/slide184.xml.rels><?xml version="1.0" encoding="UTF-8" standalone="yes"?>
<Relationships xmlns="http://schemas.openxmlformats.org/package/2006/relationships"><Relationship Id="rId3" Type="http://schemas.openxmlformats.org/officeDocument/2006/relationships/image" Target="../media/image110.jpeg"/><Relationship Id="rId2" Type="http://schemas.openxmlformats.org/officeDocument/2006/relationships/notesSlide" Target="../notesSlides/notesSlide184.xml"/><Relationship Id="rId1" Type="http://schemas.openxmlformats.org/officeDocument/2006/relationships/slideLayout" Target="../slideLayouts/slideLayout3.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185.xml"/><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8" Type="http://schemas.openxmlformats.org/officeDocument/2006/relationships/image" Target="../media/image113.png"/><Relationship Id="rId3" Type="http://schemas.openxmlformats.org/officeDocument/2006/relationships/image" Target="../media/image111.png"/><Relationship Id="rId7" Type="http://schemas.openxmlformats.org/officeDocument/2006/relationships/image" Target="../media/image112.png"/><Relationship Id="rId2" Type="http://schemas.openxmlformats.org/officeDocument/2006/relationships/notesSlide" Target="../notesSlides/notesSlide186.xml"/><Relationship Id="rId1" Type="http://schemas.openxmlformats.org/officeDocument/2006/relationships/slideLayout" Target="../slideLayouts/slideLayout2.xml"/><Relationship Id="rId6" Type="http://schemas.openxmlformats.org/officeDocument/2006/relationships/image" Target="../media/image105.png"/><Relationship Id="rId5" Type="http://schemas.openxmlformats.org/officeDocument/2006/relationships/image" Target="../media/image3.png"/><Relationship Id="rId10" Type="http://schemas.openxmlformats.org/officeDocument/2006/relationships/image" Target="../media/image115.png"/><Relationship Id="rId4" Type="http://schemas.openxmlformats.org/officeDocument/2006/relationships/image" Target="../media/image2.png"/><Relationship Id="rId9" Type="http://schemas.openxmlformats.org/officeDocument/2006/relationships/image" Target="../media/image114.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hyperlink" Target="https://www.electrical4u.com/electric-current-and-theory-of-electricity/" TargetMode="External"/><Relationship Id="rId2" Type="http://schemas.openxmlformats.org/officeDocument/2006/relationships/notesSlide" Target="../notesSlides/notesSlide49.xml"/><Relationship Id="rId1" Type="http://schemas.openxmlformats.org/officeDocument/2006/relationships/slideLayout" Target="../slideLayouts/slideLayout3.xml"/><Relationship Id="rId4" Type="http://schemas.openxmlformats.org/officeDocument/2006/relationships/hyperlink" Target="https://www.electrical4u.com/primary-sources-of-electrical-energy/"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hyperlink" Target="https://www.electrical4u.com/power-plants-types-of-power-plant/" TargetMode="External"/><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hyperlink" Target="https://www.electrical4u.com/power-plants-types-of-power-plant/" TargetMode="External"/><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76.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79.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80.xml"/><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87.xml"/><Relationship Id="rId1" Type="http://schemas.openxmlformats.org/officeDocument/2006/relationships/slideLayout" Target="../slideLayouts/slideLayout3.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94.xml"/><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95.xml"/><Relationship Id="rId1" Type="http://schemas.openxmlformats.org/officeDocument/2006/relationships/slideLayout" Target="../slideLayouts/slideLayout3.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96.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40.png"/><Relationship Id="rId7" Type="http://schemas.openxmlformats.org/officeDocument/2006/relationships/image" Target="../media/image42.jpeg"/><Relationship Id="rId2" Type="http://schemas.openxmlformats.org/officeDocument/2006/relationships/notesSlide" Target="../notesSlides/notesSlide96.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3.png"/><Relationship Id="rId4" Type="http://schemas.openxmlformats.org/officeDocument/2006/relationships/image" Target="../media/image2.png"/></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8" Type="http://schemas.openxmlformats.org/officeDocument/2006/relationships/image" Target="../media/image49.jpeg"/><Relationship Id="rId3" Type="http://schemas.openxmlformats.org/officeDocument/2006/relationships/image" Target="../media/image44.jpeg"/><Relationship Id="rId7" Type="http://schemas.openxmlformats.org/officeDocument/2006/relationships/image" Target="../media/image48.jpeg"/><Relationship Id="rId2" Type="http://schemas.openxmlformats.org/officeDocument/2006/relationships/notesSlide" Target="../notesSlides/notesSlide98.xml"/><Relationship Id="rId1" Type="http://schemas.openxmlformats.org/officeDocument/2006/relationships/slideLayout" Target="../slideLayouts/slideLayout3.xml"/><Relationship Id="rId6" Type="http://schemas.openxmlformats.org/officeDocument/2006/relationships/image" Target="../media/image47.jpeg"/><Relationship Id="rId5" Type="http://schemas.openxmlformats.org/officeDocument/2006/relationships/image" Target="../media/image46.jpeg"/><Relationship Id="rId10" Type="http://schemas.openxmlformats.org/officeDocument/2006/relationships/image" Target="../media/image51.jpeg"/><Relationship Id="rId4" Type="http://schemas.openxmlformats.org/officeDocument/2006/relationships/image" Target="../media/image45.jpeg"/><Relationship Id="rId9" Type="http://schemas.openxmlformats.org/officeDocument/2006/relationships/image" Target="../media/image50.jpeg"/></Relationships>
</file>

<file path=ppt/slides/_rels/slide99.xml.rels><?xml version="1.0" encoding="UTF-8" standalone="yes"?>
<Relationships xmlns="http://schemas.openxmlformats.org/package/2006/relationships"><Relationship Id="rId8" Type="http://schemas.openxmlformats.org/officeDocument/2006/relationships/image" Target="../media/image54.jpeg"/><Relationship Id="rId3" Type="http://schemas.openxmlformats.org/officeDocument/2006/relationships/image" Target="../media/image52.png"/><Relationship Id="rId7" Type="http://schemas.openxmlformats.org/officeDocument/2006/relationships/image" Target="../media/image53.jpeg"/><Relationship Id="rId2" Type="http://schemas.openxmlformats.org/officeDocument/2006/relationships/notesSlide" Target="../notesSlides/notesSlide99.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55.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165"/>
        <p:cNvGrpSpPr/>
        <p:nvPr/>
      </p:nvGrpSpPr>
      <p:grpSpPr>
        <a:xfrm>
          <a:off x="0" y="0"/>
          <a:ext cx="0" cy="0"/>
          <a:chOff x="0" y="0"/>
          <a:chExt cx="0" cy="0"/>
        </a:xfrm>
      </p:grpSpPr>
      <p:sp>
        <p:nvSpPr>
          <p:cNvPr id="166" name="Google Shape;166;p1"/>
          <p:cNvSpPr/>
          <p:nvPr/>
        </p:nvSpPr>
        <p:spPr>
          <a:xfrm>
            <a:off x="0" y="0"/>
            <a:ext cx="9144000" cy="68580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p:txBody>
      </p:sp>
      <p:sp>
        <p:nvSpPr>
          <p:cNvPr id="167" name="Google Shape;167;p1"/>
          <p:cNvSpPr/>
          <p:nvPr/>
        </p:nvSpPr>
        <p:spPr>
          <a:xfrm>
            <a:off x="2" y="746"/>
            <a:ext cx="9143999" cy="1027429"/>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p:txBody>
      </p:sp>
      <p:sp>
        <p:nvSpPr>
          <p:cNvPr id="168" name="Google Shape;168;p1"/>
          <p:cNvSpPr/>
          <p:nvPr/>
        </p:nvSpPr>
        <p:spPr>
          <a:xfrm>
            <a:off x="4400007" y="12"/>
            <a:ext cx="4743992" cy="600077"/>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p:txBody>
      </p:sp>
      <p:sp>
        <p:nvSpPr>
          <p:cNvPr id="169" name="Google Shape;169;p1"/>
          <p:cNvSpPr/>
          <p:nvPr/>
        </p:nvSpPr>
        <p:spPr>
          <a:xfrm>
            <a:off x="-748" y="0"/>
            <a:ext cx="9145511" cy="1020572"/>
          </a:xfrm>
          <a:prstGeom prst="rect">
            <a:avLst/>
          </a:prstGeom>
          <a:blipFill rotWithShape="1">
            <a:blip r:embed="rId6">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p:txBody>
      </p:sp>
      <p:sp>
        <p:nvSpPr>
          <p:cNvPr id="170" name="Google Shape;170;p1"/>
          <p:cNvSpPr/>
          <p:nvPr/>
        </p:nvSpPr>
        <p:spPr>
          <a:xfrm>
            <a:off x="3218694" y="1505711"/>
            <a:ext cx="5925311" cy="2438400"/>
          </a:xfrm>
          <a:prstGeom prst="rect">
            <a:avLst/>
          </a:prstGeom>
          <a:blipFill rotWithShape="1">
            <a:blip r:embed="rId7">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p:txBody>
      </p:sp>
      <p:sp>
        <p:nvSpPr>
          <p:cNvPr id="171" name="Google Shape;171;p1"/>
          <p:cNvSpPr txBox="1">
            <a:spLocks noGrp="1"/>
          </p:cNvSpPr>
          <p:nvPr>
            <p:ph type="title"/>
          </p:nvPr>
        </p:nvSpPr>
        <p:spPr>
          <a:xfrm>
            <a:off x="4584833" y="3091988"/>
            <a:ext cx="3778885" cy="1635125"/>
          </a:xfrm>
          <a:prstGeom prst="rect">
            <a:avLst/>
          </a:prstGeom>
          <a:noFill/>
          <a:ln>
            <a:noFill/>
          </a:ln>
        </p:spPr>
        <p:txBody>
          <a:bodyPr spcFirstLastPara="1" wrap="square" lIns="0" tIns="12700" rIns="0" bIns="0" anchor="b" anchorCtr="0">
            <a:spAutoFit/>
          </a:bodyPr>
          <a:lstStyle/>
          <a:p>
            <a:pPr marL="38100" marR="30480" lvl="0" indent="748030" algn="ctr" rtl="0">
              <a:lnSpc>
                <a:spcPct val="120000"/>
              </a:lnSpc>
              <a:spcBef>
                <a:spcPts val="0"/>
              </a:spcBef>
              <a:spcAft>
                <a:spcPts val="0"/>
              </a:spcAft>
              <a:buClr>
                <a:srgbClr val="FFFFFF"/>
              </a:buClr>
              <a:buSzPts val="4400"/>
              <a:buFont typeface="Constantia"/>
              <a:buNone/>
            </a:pPr>
            <a:r>
              <a:rPr lang="en-US" sz="4400" b="0">
                <a:solidFill>
                  <a:srgbClr val="FFFFFF"/>
                </a:solidFill>
                <a:latin typeface="Constantia"/>
                <a:ea typeface="Constantia"/>
                <a:cs typeface="Constantia"/>
                <a:sym typeface="Constantia"/>
              </a:rPr>
              <a:t>5</a:t>
            </a:r>
            <a:r>
              <a:rPr lang="en-US" sz="4350" b="0" baseline="30000">
                <a:solidFill>
                  <a:srgbClr val="FFFFFF"/>
                </a:solidFill>
                <a:latin typeface="Constantia"/>
                <a:ea typeface="Constantia"/>
                <a:cs typeface="Constantia"/>
                <a:sym typeface="Constantia"/>
              </a:rPr>
              <a:t>th </a:t>
            </a:r>
            <a:r>
              <a:rPr lang="en-US" sz="4400" b="0">
                <a:solidFill>
                  <a:srgbClr val="FFFFFF"/>
                </a:solidFill>
                <a:latin typeface="Constantia"/>
                <a:ea typeface="Constantia"/>
                <a:cs typeface="Constantia"/>
                <a:sym typeface="Constantia"/>
              </a:rPr>
              <a:t>Semester  Electrical Engg</a:t>
            </a:r>
            <a:r>
              <a:rPr lang="en-US" sz="2600" b="0">
                <a:solidFill>
                  <a:srgbClr val="FFFFFF"/>
                </a:solidFill>
                <a:latin typeface="Constantia"/>
                <a:ea typeface="Constantia"/>
                <a:cs typeface="Constantia"/>
                <a:sym typeface="Constantia"/>
              </a:rPr>
              <a:t>.</a:t>
            </a:r>
            <a:endParaRPr sz="2600">
              <a:latin typeface="Constantia"/>
              <a:ea typeface="Constantia"/>
              <a:cs typeface="Constantia"/>
              <a:sym typeface="Constanti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11"/>
          <p:cNvSpPr txBox="1">
            <a:spLocks noGrp="1"/>
          </p:cNvSpPr>
          <p:nvPr>
            <p:ph type="title"/>
          </p:nvPr>
        </p:nvSpPr>
        <p:spPr>
          <a:xfrm>
            <a:off x="381001" y="533400"/>
            <a:ext cx="8534400" cy="758952"/>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rgbClr val="CE5717"/>
              </a:buClr>
              <a:buSzPts val="3200"/>
              <a:buFont typeface="Georgia"/>
              <a:buNone/>
            </a:pPr>
            <a:r>
              <a:rPr lang="en-US" sz="3200" b="1"/>
              <a:t>Different Types of Power Plants </a:t>
            </a:r>
            <a:br>
              <a:rPr lang="en-US" sz="3200" b="1"/>
            </a:br>
            <a:endParaRPr sz="3200" b="1"/>
          </a:p>
        </p:txBody>
      </p:sp>
      <p:sp>
        <p:nvSpPr>
          <p:cNvPr id="229" name="Google Shape;229;p11"/>
          <p:cNvSpPr txBox="1">
            <a:spLocks noGrp="1"/>
          </p:cNvSpPr>
          <p:nvPr>
            <p:ph type="body" idx="1"/>
          </p:nvPr>
        </p:nvSpPr>
        <p:spPr>
          <a:xfrm>
            <a:off x="301752" y="1527048"/>
            <a:ext cx="8503920" cy="4572000"/>
          </a:xfrm>
          <a:prstGeom prst="rect">
            <a:avLst/>
          </a:prstGeom>
          <a:noFill/>
          <a:ln>
            <a:noFill/>
          </a:ln>
        </p:spPr>
        <p:txBody>
          <a:bodyPr spcFirstLastPara="1" wrap="square" lIns="91425" tIns="45700" rIns="91425" bIns="45700" anchor="t" anchorCtr="0">
            <a:normAutofit/>
          </a:bodyPr>
          <a:lstStyle/>
          <a:p>
            <a:pPr marL="274320" lvl="0" indent="-274320" algn="l" rtl="0">
              <a:lnSpc>
                <a:spcPct val="100000"/>
              </a:lnSpc>
              <a:spcBef>
                <a:spcPts val="0"/>
              </a:spcBef>
              <a:spcAft>
                <a:spcPts val="0"/>
              </a:spcAft>
              <a:buSzPts val="2040"/>
              <a:buChar char="⚫"/>
            </a:pPr>
            <a:r>
              <a:rPr lang="en-US" sz="2400"/>
              <a:t>Thermal power Plant</a:t>
            </a:r>
            <a:endParaRPr/>
          </a:p>
          <a:p>
            <a:pPr marL="274320" lvl="0" indent="-274320" algn="l" rtl="0">
              <a:lnSpc>
                <a:spcPct val="100000"/>
              </a:lnSpc>
              <a:spcBef>
                <a:spcPts val="480"/>
              </a:spcBef>
              <a:spcAft>
                <a:spcPts val="0"/>
              </a:spcAft>
              <a:buSzPts val="2040"/>
              <a:buChar char="⚫"/>
            </a:pPr>
            <a:r>
              <a:rPr lang="en-US" sz="2400"/>
              <a:t>Hydroelectric power plant</a:t>
            </a:r>
            <a:endParaRPr/>
          </a:p>
          <a:p>
            <a:pPr marL="274320" lvl="0" indent="-274320" algn="l" rtl="0">
              <a:lnSpc>
                <a:spcPct val="100000"/>
              </a:lnSpc>
              <a:spcBef>
                <a:spcPts val="480"/>
              </a:spcBef>
              <a:spcAft>
                <a:spcPts val="0"/>
              </a:spcAft>
              <a:buSzPts val="2040"/>
              <a:buChar char="⚫"/>
            </a:pPr>
            <a:r>
              <a:rPr lang="en-US" sz="2400"/>
              <a:t>Diesel power plant</a:t>
            </a:r>
            <a:endParaRPr/>
          </a:p>
          <a:p>
            <a:pPr marL="274320" lvl="0" indent="-274320" algn="l" rtl="0">
              <a:lnSpc>
                <a:spcPct val="100000"/>
              </a:lnSpc>
              <a:spcBef>
                <a:spcPts val="480"/>
              </a:spcBef>
              <a:spcAft>
                <a:spcPts val="0"/>
              </a:spcAft>
              <a:buSzPts val="2040"/>
              <a:buChar char="⚫"/>
            </a:pPr>
            <a:r>
              <a:rPr lang="en-US" sz="2400"/>
              <a:t>Gas power plant</a:t>
            </a:r>
            <a:endParaRPr/>
          </a:p>
          <a:p>
            <a:pPr marL="274320" lvl="0" indent="-274320" algn="l" rtl="0">
              <a:lnSpc>
                <a:spcPct val="100000"/>
              </a:lnSpc>
              <a:spcBef>
                <a:spcPts val="480"/>
              </a:spcBef>
              <a:spcAft>
                <a:spcPts val="0"/>
              </a:spcAft>
              <a:buSzPts val="2040"/>
              <a:buChar char="⚫"/>
            </a:pPr>
            <a:r>
              <a:rPr lang="en-US" sz="2400"/>
              <a:t>Nuclear power plant</a:t>
            </a:r>
            <a:endParaRPr/>
          </a:p>
          <a:p>
            <a:pPr marL="274320" lvl="0" indent="-274320" algn="l" rtl="0">
              <a:lnSpc>
                <a:spcPct val="100000"/>
              </a:lnSpc>
              <a:spcBef>
                <a:spcPts val="540"/>
              </a:spcBef>
              <a:spcAft>
                <a:spcPts val="0"/>
              </a:spcAft>
              <a:buSzPts val="2295"/>
              <a:buNone/>
            </a:pPr>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Shape 789"/>
        <p:cNvGrpSpPr/>
        <p:nvPr/>
      </p:nvGrpSpPr>
      <p:grpSpPr>
        <a:xfrm>
          <a:off x="0" y="0"/>
          <a:ext cx="0" cy="0"/>
          <a:chOff x="0" y="0"/>
          <a:chExt cx="0" cy="0"/>
        </a:xfrm>
      </p:grpSpPr>
      <p:sp>
        <p:nvSpPr>
          <p:cNvPr id="790" name="Google Shape;790;p100"/>
          <p:cNvSpPr txBox="1">
            <a:spLocks noGrp="1"/>
          </p:cNvSpPr>
          <p:nvPr>
            <p:ph type="title"/>
          </p:nvPr>
        </p:nvSpPr>
        <p:spPr>
          <a:xfrm>
            <a:off x="301752" y="228600"/>
            <a:ext cx="8534400" cy="758952"/>
          </a:xfrm>
          <a:prstGeom prst="rect">
            <a:avLst/>
          </a:prstGeom>
          <a:noFill/>
          <a:ln>
            <a:noFill/>
          </a:ln>
        </p:spPr>
        <p:txBody>
          <a:bodyPr spcFirstLastPara="1" wrap="square" lIns="91425" tIns="45700" rIns="91425" bIns="45700" anchor="b" anchorCtr="0">
            <a:normAutofit/>
          </a:bodyPr>
          <a:lstStyle/>
          <a:p>
            <a:pPr marL="0" lvl="0" indent="0" algn="ctr" rtl="0">
              <a:lnSpc>
                <a:spcPct val="100000"/>
              </a:lnSpc>
              <a:spcBef>
                <a:spcPts val="0"/>
              </a:spcBef>
              <a:spcAft>
                <a:spcPts val="0"/>
              </a:spcAft>
              <a:buClr>
                <a:srgbClr val="CE5717"/>
              </a:buClr>
              <a:buSzPts val="3300"/>
              <a:buFont typeface="Georgia"/>
              <a:buNone/>
            </a:pPr>
            <a:r>
              <a:rPr lang="en-US" b="1"/>
              <a:t>String Efficiency of Insulator</a:t>
            </a:r>
            <a:endParaRPr/>
          </a:p>
        </p:txBody>
      </p:sp>
      <p:sp>
        <p:nvSpPr>
          <p:cNvPr id="791" name="Google Shape;791;p100"/>
          <p:cNvSpPr txBox="1">
            <a:spLocks noGrp="1"/>
          </p:cNvSpPr>
          <p:nvPr>
            <p:ph type="body" idx="1"/>
          </p:nvPr>
        </p:nvSpPr>
        <p:spPr>
          <a:xfrm>
            <a:off x="0" y="1600200"/>
            <a:ext cx="5181600" cy="4389120"/>
          </a:xfrm>
          <a:prstGeom prst="rect">
            <a:avLst/>
          </a:prstGeom>
          <a:noFill/>
          <a:ln>
            <a:noFill/>
          </a:ln>
        </p:spPr>
        <p:txBody>
          <a:bodyPr spcFirstLastPara="1" wrap="square" lIns="91425" tIns="45700" rIns="91425" bIns="45700" anchor="t" anchorCtr="0">
            <a:normAutofit/>
          </a:bodyPr>
          <a:lstStyle/>
          <a:p>
            <a:pPr marL="274320" lvl="0" indent="-274320" algn="just" rtl="0">
              <a:lnSpc>
                <a:spcPct val="80000"/>
              </a:lnSpc>
              <a:spcBef>
                <a:spcPts val="0"/>
              </a:spcBef>
              <a:spcAft>
                <a:spcPts val="0"/>
              </a:spcAft>
              <a:buSzPts val="1951"/>
              <a:buChar char="⚫"/>
            </a:pPr>
            <a:r>
              <a:rPr lang="en-US" sz="2295"/>
              <a:t>When the voltage is applied across the Suspension insulator string, it is unequally distributed across the individual unit. The disc near the line conductor is extremely stressed and takes the maximum voltage in the absence of stress. The voltage distribution on insulator string determines the flashover voltage and the voltage at which the localized corona and radio interference produced.</a:t>
            </a:r>
            <a:endParaRPr/>
          </a:p>
          <a:p>
            <a:pPr marL="274320" lvl="0" indent="-274320" algn="just" rtl="0">
              <a:lnSpc>
                <a:spcPct val="80000"/>
              </a:lnSpc>
              <a:spcBef>
                <a:spcPts val="459"/>
              </a:spcBef>
              <a:spcAft>
                <a:spcPts val="0"/>
              </a:spcAft>
              <a:buSzPts val="1951"/>
              <a:buNone/>
            </a:pPr>
            <a:r>
              <a:rPr lang="en-US" sz="2295"/>
              <a:t/>
            </a:r>
            <a:br>
              <a:rPr lang="en-US" sz="2295"/>
            </a:br>
            <a:endParaRPr sz="2295"/>
          </a:p>
        </p:txBody>
      </p:sp>
      <p:pic>
        <p:nvPicPr>
          <p:cNvPr id="792" name="Google Shape;792;p100" descr="unnamed.png"/>
          <p:cNvPicPr preferRelativeResize="0"/>
          <p:nvPr/>
        </p:nvPicPr>
        <p:blipFill rotWithShape="1">
          <a:blip r:embed="rId3">
            <a:alphaModFix/>
          </a:blip>
          <a:srcRect/>
          <a:stretch/>
        </p:blipFill>
        <p:spPr>
          <a:xfrm>
            <a:off x="5257800" y="1600200"/>
            <a:ext cx="3657600" cy="4419600"/>
          </a:xfrm>
          <a:prstGeom prst="rect">
            <a:avLst/>
          </a:prstGeom>
          <a:noFill/>
          <a:ln>
            <a:noFill/>
          </a:ln>
        </p:spPr>
      </p:pic>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Shape 796"/>
        <p:cNvGrpSpPr/>
        <p:nvPr/>
      </p:nvGrpSpPr>
      <p:grpSpPr>
        <a:xfrm>
          <a:off x="0" y="0"/>
          <a:ext cx="0" cy="0"/>
          <a:chOff x="0" y="0"/>
          <a:chExt cx="0" cy="0"/>
        </a:xfrm>
      </p:grpSpPr>
      <p:sp>
        <p:nvSpPr>
          <p:cNvPr id="797" name="Google Shape;797;p101"/>
          <p:cNvSpPr txBox="1">
            <a:spLocks noGrp="1"/>
          </p:cNvSpPr>
          <p:nvPr>
            <p:ph type="body" idx="4294967295"/>
          </p:nvPr>
        </p:nvSpPr>
        <p:spPr>
          <a:xfrm>
            <a:off x="381000" y="457200"/>
            <a:ext cx="8504238" cy="5638800"/>
          </a:xfrm>
          <a:prstGeom prst="rect">
            <a:avLst/>
          </a:prstGeom>
          <a:noFill/>
          <a:ln>
            <a:noFill/>
          </a:ln>
        </p:spPr>
        <p:txBody>
          <a:bodyPr spcFirstLastPara="1" wrap="square" lIns="91425" tIns="45700" rIns="91425" bIns="45700" anchor="t" anchorCtr="0">
            <a:normAutofit/>
          </a:bodyPr>
          <a:lstStyle/>
          <a:p>
            <a:pPr marL="274320" lvl="0" indent="-274320" algn="l" rtl="0">
              <a:lnSpc>
                <a:spcPct val="100000"/>
              </a:lnSpc>
              <a:spcBef>
                <a:spcPts val="0"/>
              </a:spcBef>
              <a:spcAft>
                <a:spcPts val="0"/>
              </a:spcAft>
              <a:buSzPts val="2295"/>
              <a:buChar char="⚫"/>
            </a:pPr>
            <a:r>
              <a:rPr lang="en-US"/>
              <a:t>The string efficiency is defined as the ratio of voltage across the string to the product of the number of strings and the voltage across the unit adjacent string.</a:t>
            </a:r>
            <a:endParaRPr/>
          </a:p>
          <a:p>
            <a:pPr marL="274320" lvl="0" indent="-274320" algn="l" rtl="0">
              <a:lnSpc>
                <a:spcPct val="100000"/>
              </a:lnSpc>
              <a:spcBef>
                <a:spcPts val="540"/>
              </a:spcBef>
              <a:spcAft>
                <a:spcPts val="0"/>
              </a:spcAft>
              <a:buSzPts val="2295"/>
              <a:buNone/>
            </a:pPr>
            <a:endParaRPr/>
          </a:p>
          <a:p>
            <a:pPr marL="274320" lvl="0" indent="-128587" algn="l" rtl="0">
              <a:lnSpc>
                <a:spcPct val="100000"/>
              </a:lnSpc>
              <a:spcBef>
                <a:spcPts val="540"/>
              </a:spcBef>
              <a:spcAft>
                <a:spcPts val="0"/>
              </a:spcAft>
              <a:buSzPts val="2295"/>
              <a:buNone/>
            </a:pPr>
            <a:endParaRPr/>
          </a:p>
          <a:p>
            <a:pPr marL="274320" lvl="0" indent="-128587" algn="l" rtl="0">
              <a:lnSpc>
                <a:spcPct val="100000"/>
              </a:lnSpc>
              <a:spcBef>
                <a:spcPts val="540"/>
              </a:spcBef>
              <a:spcAft>
                <a:spcPts val="0"/>
              </a:spcAft>
              <a:buSzPts val="2295"/>
              <a:buNone/>
            </a:pPr>
            <a:endParaRPr/>
          </a:p>
          <a:p>
            <a:pPr marL="274320" lvl="0" indent="-274320" algn="l" rtl="0">
              <a:lnSpc>
                <a:spcPct val="100000"/>
              </a:lnSpc>
              <a:spcBef>
                <a:spcPts val="540"/>
              </a:spcBef>
              <a:spcAft>
                <a:spcPts val="0"/>
              </a:spcAft>
              <a:buSzPts val="2295"/>
              <a:buNone/>
            </a:pPr>
            <a:endParaRPr/>
          </a:p>
          <a:p>
            <a:pPr marL="274320" lvl="0" indent="-274320" algn="l" rtl="0">
              <a:lnSpc>
                <a:spcPct val="100000"/>
              </a:lnSpc>
              <a:spcBef>
                <a:spcPts val="540"/>
              </a:spcBef>
              <a:spcAft>
                <a:spcPts val="0"/>
              </a:spcAft>
              <a:buSzPts val="2295"/>
              <a:buChar char="⚫"/>
            </a:pPr>
            <a:r>
              <a:rPr lang="en-US"/>
              <a:t>Where, V = voltage across the whole string</a:t>
            </a:r>
            <a:br>
              <a:rPr lang="en-US"/>
            </a:br>
            <a:r>
              <a:rPr lang="en-US"/>
              <a:t>n = number of insulator discs in the string</a:t>
            </a:r>
            <a:br>
              <a:rPr lang="en-US"/>
            </a:br>
            <a:r>
              <a:rPr lang="en-US"/>
              <a:t>v</a:t>
            </a:r>
            <a:r>
              <a:rPr lang="en-US" baseline="-25000"/>
              <a:t>1</a:t>
            </a:r>
            <a:r>
              <a:rPr lang="en-US"/>
              <a:t> = voltage across the lowest unit connected to the line conductor.</a:t>
            </a:r>
            <a:endParaRPr/>
          </a:p>
          <a:p>
            <a:pPr marL="274320" lvl="0" indent="-274320" algn="l" rtl="0">
              <a:lnSpc>
                <a:spcPct val="100000"/>
              </a:lnSpc>
              <a:spcBef>
                <a:spcPts val="540"/>
              </a:spcBef>
              <a:spcAft>
                <a:spcPts val="0"/>
              </a:spcAft>
              <a:buSzPts val="2295"/>
              <a:buNone/>
            </a:pPr>
            <a:endParaRPr/>
          </a:p>
        </p:txBody>
      </p:sp>
      <p:pic>
        <p:nvPicPr>
          <p:cNvPr id="798" name="Google Shape;798;p101" descr="equation-4.jpg"/>
          <p:cNvPicPr preferRelativeResize="0"/>
          <p:nvPr/>
        </p:nvPicPr>
        <p:blipFill rotWithShape="1">
          <a:blip r:embed="rId3">
            <a:alphaModFix/>
          </a:blip>
          <a:srcRect/>
          <a:stretch/>
        </p:blipFill>
        <p:spPr>
          <a:xfrm>
            <a:off x="1752603" y="2547943"/>
            <a:ext cx="5191125" cy="1338263"/>
          </a:xfrm>
          <a:prstGeom prst="rect">
            <a:avLst/>
          </a:prstGeom>
          <a:noFill/>
          <a:ln>
            <a:noFill/>
          </a:ln>
        </p:spPr>
      </p:pic>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Shape 802"/>
        <p:cNvGrpSpPr/>
        <p:nvPr/>
      </p:nvGrpSpPr>
      <p:grpSpPr>
        <a:xfrm>
          <a:off x="0" y="0"/>
          <a:ext cx="0" cy="0"/>
          <a:chOff x="0" y="0"/>
          <a:chExt cx="0" cy="0"/>
        </a:xfrm>
      </p:grpSpPr>
      <p:sp>
        <p:nvSpPr>
          <p:cNvPr id="803" name="Google Shape;803;p102"/>
          <p:cNvSpPr txBox="1">
            <a:spLocks noGrp="1"/>
          </p:cNvSpPr>
          <p:nvPr>
            <p:ph type="title"/>
          </p:nvPr>
        </p:nvSpPr>
        <p:spPr>
          <a:xfrm>
            <a:off x="609600" y="228600"/>
            <a:ext cx="8229600" cy="1143000"/>
          </a:xfrm>
          <a:prstGeom prst="rect">
            <a:avLst/>
          </a:prstGeom>
          <a:noFill/>
          <a:ln>
            <a:noFill/>
          </a:ln>
        </p:spPr>
        <p:txBody>
          <a:bodyPr spcFirstLastPara="1" wrap="square" lIns="91425" tIns="45700" rIns="91425" bIns="45700" anchor="b" anchorCtr="0">
            <a:normAutofit/>
          </a:bodyPr>
          <a:lstStyle/>
          <a:p>
            <a:pPr marL="0" lvl="0" indent="0" algn="ctr" rtl="0">
              <a:lnSpc>
                <a:spcPct val="100000"/>
              </a:lnSpc>
              <a:spcBef>
                <a:spcPts val="0"/>
              </a:spcBef>
              <a:spcAft>
                <a:spcPts val="0"/>
              </a:spcAft>
              <a:buClr>
                <a:srgbClr val="CE5717"/>
              </a:buClr>
              <a:buSzPts val="3300"/>
              <a:buFont typeface="Georgia"/>
              <a:buNone/>
            </a:pPr>
            <a:r>
              <a:rPr lang="en-US"/>
              <a:t>Methods of Improving the String Efficiency</a:t>
            </a:r>
            <a:br>
              <a:rPr lang="en-US"/>
            </a:br>
            <a:endParaRPr/>
          </a:p>
        </p:txBody>
      </p:sp>
      <p:sp>
        <p:nvSpPr>
          <p:cNvPr id="804" name="Google Shape;804;p102"/>
          <p:cNvSpPr txBox="1">
            <a:spLocks noGrp="1"/>
          </p:cNvSpPr>
          <p:nvPr>
            <p:ph type="body" idx="1"/>
          </p:nvPr>
        </p:nvSpPr>
        <p:spPr>
          <a:xfrm>
            <a:off x="381000" y="1447800"/>
            <a:ext cx="8503920" cy="4572000"/>
          </a:xfrm>
          <a:prstGeom prst="rect">
            <a:avLst/>
          </a:prstGeom>
          <a:noFill/>
          <a:ln>
            <a:noFill/>
          </a:ln>
        </p:spPr>
        <p:txBody>
          <a:bodyPr spcFirstLastPara="1" wrap="square" lIns="91425" tIns="45700" rIns="91425" bIns="45700" anchor="t" anchorCtr="0">
            <a:noAutofit/>
          </a:bodyPr>
          <a:lstStyle/>
          <a:p>
            <a:pPr marL="274320" lvl="0" indent="-274320" algn="just" rtl="0">
              <a:lnSpc>
                <a:spcPct val="100000"/>
              </a:lnSpc>
              <a:spcBef>
                <a:spcPts val="0"/>
              </a:spcBef>
              <a:spcAft>
                <a:spcPts val="0"/>
              </a:spcAft>
              <a:buSzPts val="2040"/>
              <a:buNone/>
            </a:pPr>
            <a:r>
              <a:rPr lang="en-US" sz="2400"/>
              <a:t>    For the adequate performance of transmission line, it is essentials that the voltage distribution across the line should be uniform. The different methods have been attempted to get the uniform distribution of voltage along the insulators to fully utilize its strength. The following methods are explained below.</a:t>
            </a:r>
            <a:endParaRPr/>
          </a:p>
          <a:p>
            <a:pPr marL="274320" lvl="0" indent="-274320" algn="just" rtl="0">
              <a:lnSpc>
                <a:spcPct val="100000"/>
              </a:lnSpc>
              <a:spcBef>
                <a:spcPts val="480"/>
              </a:spcBef>
              <a:spcAft>
                <a:spcPts val="0"/>
              </a:spcAft>
              <a:buSzPts val="2040"/>
              <a:buChar char="⚫"/>
            </a:pPr>
            <a:r>
              <a:rPr lang="en-US" sz="2400" b="1"/>
              <a:t>Use of Long Cross Arm:</a:t>
            </a:r>
            <a:endParaRPr/>
          </a:p>
          <a:p>
            <a:pPr marL="274320" lvl="0" indent="-274320" algn="just" rtl="0">
              <a:lnSpc>
                <a:spcPct val="100000"/>
              </a:lnSpc>
              <a:spcBef>
                <a:spcPts val="480"/>
              </a:spcBef>
              <a:spcAft>
                <a:spcPts val="0"/>
              </a:spcAft>
              <a:buSzPts val="2040"/>
              <a:buNone/>
            </a:pPr>
            <a:r>
              <a:rPr lang="en-US" sz="2400"/>
              <a:t>    The non-uniformity in the potential distribution is due to stray capacitance between the lines and the ground. This can be reduced by using the long cross arm. The long cross arm increases the conductor spacing and the inductive reactance voltage drop. But the economy does not permit the use of very long cross arms.</a:t>
            </a:r>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Shape 808"/>
        <p:cNvGrpSpPr/>
        <p:nvPr/>
      </p:nvGrpSpPr>
      <p:grpSpPr>
        <a:xfrm>
          <a:off x="0" y="0"/>
          <a:ext cx="0" cy="0"/>
          <a:chOff x="0" y="0"/>
          <a:chExt cx="0" cy="0"/>
        </a:xfrm>
      </p:grpSpPr>
      <p:pic>
        <p:nvPicPr>
          <p:cNvPr id="809" name="Google Shape;809;p103" descr="static-shielding.jpg"/>
          <p:cNvPicPr preferRelativeResize="0"/>
          <p:nvPr/>
        </p:nvPicPr>
        <p:blipFill rotWithShape="1">
          <a:blip r:embed="rId3">
            <a:alphaModFix/>
          </a:blip>
          <a:srcRect/>
          <a:stretch/>
        </p:blipFill>
        <p:spPr>
          <a:xfrm>
            <a:off x="6610350" y="914400"/>
            <a:ext cx="2381250" cy="4476750"/>
          </a:xfrm>
          <a:prstGeom prst="rect">
            <a:avLst/>
          </a:prstGeom>
          <a:noFill/>
          <a:ln>
            <a:noFill/>
          </a:ln>
        </p:spPr>
      </p:pic>
      <p:sp>
        <p:nvSpPr>
          <p:cNvPr id="810" name="Google Shape;810;p103"/>
          <p:cNvSpPr txBox="1">
            <a:spLocks noGrp="1"/>
          </p:cNvSpPr>
          <p:nvPr>
            <p:ph type="body" idx="4294967295"/>
          </p:nvPr>
        </p:nvSpPr>
        <p:spPr>
          <a:xfrm>
            <a:off x="228600" y="304800"/>
            <a:ext cx="6400800" cy="4572000"/>
          </a:xfrm>
          <a:prstGeom prst="rect">
            <a:avLst/>
          </a:prstGeom>
          <a:noFill/>
          <a:ln>
            <a:noFill/>
          </a:ln>
        </p:spPr>
        <p:txBody>
          <a:bodyPr spcFirstLastPara="1" wrap="square" lIns="91425" tIns="45700" rIns="91425" bIns="45700" anchor="t" anchorCtr="0">
            <a:normAutofit/>
          </a:bodyPr>
          <a:lstStyle/>
          <a:p>
            <a:pPr marL="274320" lvl="0" indent="-274320" algn="just" rtl="0">
              <a:lnSpc>
                <a:spcPct val="100000"/>
              </a:lnSpc>
              <a:spcBef>
                <a:spcPts val="0"/>
              </a:spcBef>
              <a:spcAft>
                <a:spcPts val="0"/>
              </a:spcAft>
              <a:buSzPts val="2040"/>
              <a:buFont typeface="Arial"/>
              <a:buChar char="•"/>
            </a:pPr>
            <a:r>
              <a:rPr lang="en-US" sz="2400" b="1"/>
              <a:t>Capacitance Grading or Grading of the unit:</a:t>
            </a:r>
            <a:endParaRPr/>
          </a:p>
          <a:p>
            <a:pPr marL="274320" lvl="0" indent="-274320" algn="just" rtl="0">
              <a:lnSpc>
                <a:spcPct val="100000"/>
              </a:lnSpc>
              <a:spcBef>
                <a:spcPts val="480"/>
              </a:spcBef>
              <a:spcAft>
                <a:spcPts val="0"/>
              </a:spcAft>
              <a:buSzPts val="2040"/>
              <a:buNone/>
            </a:pPr>
            <a:r>
              <a:rPr lang="en-US" sz="2400"/>
              <a:t>    In this method, the insulators have different dimensions, and each insulator has different capacitances. The line-end unit has got the greatest capacitance, while the top unit get the smallest. By properly selecting the capacitance of the units the voltage distribution can be made uniform. The figure below shows the string of suspension insulators and the various capacitances.</a:t>
            </a:r>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Shape 814"/>
        <p:cNvGrpSpPr/>
        <p:nvPr/>
      </p:nvGrpSpPr>
      <p:grpSpPr>
        <a:xfrm>
          <a:off x="0" y="0"/>
          <a:ext cx="0" cy="0"/>
          <a:chOff x="0" y="0"/>
          <a:chExt cx="0" cy="0"/>
        </a:xfrm>
      </p:grpSpPr>
      <p:sp>
        <p:nvSpPr>
          <p:cNvPr id="815" name="Google Shape;815;p104"/>
          <p:cNvSpPr txBox="1">
            <a:spLocks noGrp="1"/>
          </p:cNvSpPr>
          <p:nvPr>
            <p:ph type="body" idx="4294967295"/>
          </p:nvPr>
        </p:nvSpPr>
        <p:spPr>
          <a:xfrm>
            <a:off x="381000" y="457200"/>
            <a:ext cx="8504238" cy="4572000"/>
          </a:xfrm>
          <a:prstGeom prst="rect">
            <a:avLst/>
          </a:prstGeom>
          <a:noFill/>
          <a:ln>
            <a:noFill/>
          </a:ln>
        </p:spPr>
        <p:txBody>
          <a:bodyPr spcFirstLastPara="1" wrap="square" lIns="91425" tIns="45700" rIns="91425" bIns="45700" anchor="t" anchorCtr="0">
            <a:normAutofit/>
          </a:bodyPr>
          <a:lstStyle/>
          <a:p>
            <a:pPr marL="274320" lvl="0" indent="-274320" algn="l" rtl="0">
              <a:lnSpc>
                <a:spcPct val="100000"/>
              </a:lnSpc>
              <a:spcBef>
                <a:spcPts val="0"/>
              </a:spcBef>
              <a:spcAft>
                <a:spcPts val="0"/>
              </a:spcAft>
              <a:buSzPts val="2040"/>
              <a:buNone/>
            </a:pPr>
            <a:r>
              <a:rPr lang="en-US" sz="2400"/>
              <a:t>   Let, v = voltage across each unit of the string.</a:t>
            </a:r>
            <a:br>
              <a:rPr lang="en-US" sz="2400"/>
            </a:br>
            <a:r>
              <a:rPr lang="en-US" sz="2400"/>
              <a:t>C</a:t>
            </a:r>
            <a:r>
              <a:rPr lang="en-US" sz="2400" baseline="-25000"/>
              <a:t>x</a:t>
            </a:r>
            <a:r>
              <a:rPr lang="en-US" sz="2400"/>
              <a:t> = self-capacitance of x the unit from the top.</a:t>
            </a:r>
            <a:br>
              <a:rPr lang="en-US" sz="2400"/>
            </a:br>
            <a:r>
              <a:rPr lang="en-US" sz="2400"/>
              <a:t>C</a:t>
            </a:r>
            <a:r>
              <a:rPr lang="en-US" sz="2400" baseline="-25000"/>
              <a:t>x+1</a:t>
            </a:r>
            <a:r>
              <a:rPr lang="en-US" sz="2400"/>
              <a:t> = self-capacitances of (x+1) the unit from the top.</a:t>
            </a:r>
            <a:endParaRPr/>
          </a:p>
          <a:p>
            <a:pPr marL="274320" lvl="0" indent="-144780" algn="l" rtl="0">
              <a:lnSpc>
                <a:spcPct val="100000"/>
              </a:lnSpc>
              <a:spcBef>
                <a:spcPts val="480"/>
              </a:spcBef>
              <a:spcAft>
                <a:spcPts val="0"/>
              </a:spcAft>
              <a:buSzPts val="2040"/>
              <a:buNone/>
            </a:pPr>
            <a:endParaRPr sz="2400"/>
          </a:p>
          <a:p>
            <a:pPr marL="274320" lvl="0" indent="-144780" algn="l" rtl="0">
              <a:lnSpc>
                <a:spcPct val="100000"/>
              </a:lnSpc>
              <a:spcBef>
                <a:spcPts val="480"/>
              </a:spcBef>
              <a:spcAft>
                <a:spcPts val="0"/>
              </a:spcAft>
              <a:buSzPts val="2040"/>
              <a:buNone/>
            </a:pPr>
            <a:endParaRPr sz="2400"/>
          </a:p>
          <a:p>
            <a:pPr marL="274320" lvl="0" indent="-144780" algn="l" rtl="0">
              <a:lnSpc>
                <a:spcPct val="100000"/>
              </a:lnSpc>
              <a:spcBef>
                <a:spcPts val="480"/>
              </a:spcBef>
              <a:spcAft>
                <a:spcPts val="0"/>
              </a:spcAft>
              <a:buSzPts val="2040"/>
              <a:buNone/>
            </a:pPr>
            <a:endParaRPr sz="2400"/>
          </a:p>
          <a:p>
            <a:pPr marL="274320" lvl="0" indent="-144780" algn="l" rtl="0">
              <a:lnSpc>
                <a:spcPct val="100000"/>
              </a:lnSpc>
              <a:spcBef>
                <a:spcPts val="480"/>
              </a:spcBef>
              <a:spcAft>
                <a:spcPts val="0"/>
              </a:spcAft>
              <a:buSzPts val="2040"/>
              <a:buNone/>
            </a:pPr>
            <a:endParaRPr sz="2400"/>
          </a:p>
          <a:p>
            <a:pPr marL="274320" lvl="0" indent="-274320" algn="l" rtl="0">
              <a:lnSpc>
                <a:spcPct val="100000"/>
              </a:lnSpc>
              <a:spcBef>
                <a:spcPts val="480"/>
              </a:spcBef>
              <a:spcAft>
                <a:spcPts val="0"/>
              </a:spcAft>
              <a:buSzPts val="2040"/>
              <a:buChar char="⚫"/>
            </a:pPr>
            <a:r>
              <a:rPr lang="en-US" sz="2400"/>
              <a:t>This method raises the difficulties in selecting the unit for long string and it is only used for high voltage lines.</a:t>
            </a:r>
            <a:endParaRPr/>
          </a:p>
          <a:p>
            <a:pPr marL="274320" lvl="0" indent="-144780" algn="l" rtl="0">
              <a:lnSpc>
                <a:spcPct val="100000"/>
              </a:lnSpc>
              <a:spcBef>
                <a:spcPts val="480"/>
              </a:spcBef>
              <a:spcAft>
                <a:spcPts val="0"/>
              </a:spcAft>
              <a:buSzPts val="2040"/>
              <a:buNone/>
            </a:pPr>
            <a:endParaRPr sz="2400"/>
          </a:p>
          <a:p>
            <a:pPr marL="274320" lvl="0" indent="-144780" algn="l" rtl="0">
              <a:lnSpc>
                <a:spcPct val="100000"/>
              </a:lnSpc>
              <a:spcBef>
                <a:spcPts val="480"/>
              </a:spcBef>
              <a:spcAft>
                <a:spcPts val="0"/>
              </a:spcAft>
              <a:buSzPts val="2040"/>
              <a:buNone/>
            </a:pPr>
            <a:endParaRPr sz="2400"/>
          </a:p>
        </p:txBody>
      </p:sp>
      <p:pic>
        <p:nvPicPr>
          <p:cNvPr id="816" name="Google Shape;816;p104" descr="equation-6.jpg"/>
          <p:cNvPicPr preferRelativeResize="0"/>
          <p:nvPr/>
        </p:nvPicPr>
        <p:blipFill rotWithShape="1">
          <a:blip r:embed="rId3">
            <a:alphaModFix/>
          </a:blip>
          <a:srcRect/>
          <a:stretch/>
        </p:blipFill>
        <p:spPr>
          <a:xfrm>
            <a:off x="2286000" y="1752600"/>
            <a:ext cx="4648200" cy="1752600"/>
          </a:xfrm>
          <a:prstGeom prst="rect">
            <a:avLst/>
          </a:prstGeom>
          <a:noFill/>
          <a:ln>
            <a:noFill/>
          </a:ln>
        </p:spPr>
      </p:pic>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Shape 820"/>
        <p:cNvGrpSpPr/>
        <p:nvPr/>
      </p:nvGrpSpPr>
      <p:grpSpPr>
        <a:xfrm>
          <a:off x="0" y="0"/>
          <a:ext cx="0" cy="0"/>
          <a:chOff x="0" y="0"/>
          <a:chExt cx="0" cy="0"/>
        </a:xfrm>
      </p:grpSpPr>
      <p:sp>
        <p:nvSpPr>
          <p:cNvPr id="821" name="Google Shape;821;p105"/>
          <p:cNvSpPr txBox="1">
            <a:spLocks noGrp="1"/>
          </p:cNvSpPr>
          <p:nvPr>
            <p:ph type="title" idx="4294967295"/>
          </p:nvPr>
        </p:nvSpPr>
        <p:spPr>
          <a:xfrm>
            <a:off x="381001" y="304800"/>
            <a:ext cx="6781800" cy="1143000"/>
          </a:xfrm>
          <a:prstGeom prst="rect">
            <a:avLst/>
          </a:prstGeom>
          <a:noFill/>
          <a:ln>
            <a:noFill/>
          </a:ln>
        </p:spPr>
        <p:txBody>
          <a:bodyPr spcFirstLastPara="1" wrap="square" lIns="91425" tIns="45700" rIns="91425" bIns="45700" anchor="b" anchorCtr="0">
            <a:normAutofit/>
          </a:bodyPr>
          <a:lstStyle/>
          <a:p>
            <a:pPr marL="0" lvl="0" indent="-137160" algn="l" rtl="0">
              <a:lnSpc>
                <a:spcPct val="100000"/>
              </a:lnSpc>
              <a:spcBef>
                <a:spcPts val="0"/>
              </a:spcBef>
              <a:spcAft>
                <a:spcPts val="0"/>
              </a:spcAft>
              <a:buClr>
                <a:schemeClr val="dk1"/>
              </a:buClr>
              <a:buSzPts val="2160"/>
              <a:buFont typeface="Arial"/>
              <a:buChar char="•"/>
            </a:pPr>
            <a:r>
              <a:rPr lang="en-US" sz="2160" b="1">
                <a:solidFill>
                  <a:schemeClr val="dk1"/>
                </a:solidFill>
              </a:rPr>
              <a:t> Uses of Grading Rings or Static Shielding</a:t>
            </a:r>
            <a:r>
              <a:rPr lang="en-US" sz="2160" b="1"/>
              <a:t/>
            </a:r>
            <a:br>
              <a:rPr lang="en-US" sz="2160" b="1"/>
            </a:br>
            <a:endParaRPr sz="2160" b="1"/>
          </a:p>
        </p:txBody>
      </p:sp>
      <p:sp>
        <p:nvSpPr>
          <p:cNvPr id="822" name="Google Shape;822;p105"/>
          <p:cNvSpPr txBox="1">
            <a:spLocks noGrp="1"/>
          </p:cNvSpPr>
          <p:nvPr>
            <p:ph type="body" idx="4294967295"/>
          </p:nvPr>
        </p:nvSpPr>
        <p:spPr>
          <a:xfrm>
            <a:off x="152400" y="1143006"/>
            <a:ext cx="6324600" cy="4389437"/>
          </a:xfrm>
          <a:prstGeom prst="rect">
            <a:avLst/>
          </a:prstGeom>
          <a:noFill/>
          <a:ln>
            <a:noFill/>
          </a:ln>
        </p:spPr>
        <p:txBody>
          <a:bodyPr spcFirstLastPara="1" wrap="square" lIns="91425" tIns="45700" rIns="91425" bIns="45700" anchor="t" anchorCtr="0">
            <a:normAutofit/>
          </a:bodyPr>
          <a:lstStyle/>
          <a:p>
            <a:pPr marL="274320" lvl="0" indent="-274320" algn="just" rtl="0">
              <a:lnSpc>
                <a:spcPct val="100000"/>
              </a:lnSpc>
              <a:spcBef>
                <a:spcPts val="0"/>
              </a:spcBef>
              <a:spcAft>
                <a:spcPts val="0"/>
              </a:spcAft>
              <a:buSzPts val="2040"/>
              <a:buNone/>
            </a:pPr>
            <a:r>
              <a:rPr lang="en-US" sz="2400"/>
              <a:t>   The method of using the grading or guard ring has proved to be very effective by equalizing the voltage distribution. The figure below-shown the arrangement of the guard ring. The ring or shields are fitted to the bottom insulator hardware or to the clamp and connected to the line.</a:t>
            </a:r>
            <a:endParaRPr/>
          </a:p>
          <a:p>
            <a:pPr marL="274320" lvl="0" indent="-144780" algn="just" rtl="0">
              <a:lnSpc>
                <a:spcPct val="100000"/>
              </a:lnSpc>
              <a:spcBef>
                <a:spcPts val="480"/>
              </a:spcBef>
              <a:spcAft>
                <a:spcPts val="0"/>
              </a:spcAft>
              <a:buSzPts val="2040"/>
              <a:buNone/>
            </a:pPr>
            <a:endParaRPr sz="2400"/>
          </a:p>
        </p:txBody>
      </p:sp>
      <p:pic>
        <p:nvPicPr>
          <p:cNvPr id="823" name="Google Shape;823;p105" descr="static-shielding (1).jpg"/>
          <p:cNvPicPr preferRelativeResize="0"/>
          <p:nvPr/>
        </p:nvPicPr>
        <p:blipFill rotWithShape="1">
          <a:blip r:embed="rId3">
            <a:alphaModFix/>
          </a:blip>
          <a:srcRect/>
          <a:stretch/>
        </p:blipFill>
        <p:spPr>
          <a:xfrm>
            <a:off x="6553200" y="1219200"/>
            <a:ext cx="2381250" cy="4476750"/>
          </a:xfrm>
          <a:prstGeom prst="rect">
            <a:avLst/>
          </a:prstGeom>
          <a:noFill/>
          <a:ln>
            <a:noFill/>
          </a:ln>
        </p:spPr>
      </p:pic>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Shape 827"/>
        <p:cNvGrpSpPr/>
        <p:nvPr/>
      </p:nvGrpSpPr>
      <p:grpSpPr>
        <a:xfrm>
          <a:off x="0" y="0"/>
          <a:ext cx="0" cy="0"/>
          <a:chOff x="0" y="0"/>
          <a:chExt cx="0" cy="0"/>
        </a:xfrm>
      </p:grpSpPr>
      <p:pic>
        <p:nvPicPr>
          <p:cNvPr id="828" name="Google Shape;828;p106" descr="example-8.jpg"/>
          <p:cNvPicPr preferRelativeResize="0"/>
          <p:nvPr/>
        </p:nvPicPr>
        <p:blipFill rotWithShape="1">
          <a:blip r:embed="rId3">
            <a:alphaModFix/>
          </a:blip>
          <a:srcRect/>
          <a:stretch/>
        </p:blipFill>
        <p:spPr>
          <a:xfrm>
            <a:off x="2209800" y="3429000"/>
            <a:ext cx="4572000" cy="1038225"/>
          </a:xfrm>
          <a:prstGeom prst="rect">
            <a:avLst/>
          </a:prstGeom>
          <a:noFill/>
          <a:ln>
            <a:noFill/>
          </a:ln>
        </p:spPr>
      </p:pic>
      <p:sp>
        <p:nvSpPr>
          <p:cNvPr id="829" name="Google Shape;829;p106"/>
          <p:cNvSpPr txBox="1">
            <a:spLocks noGrp="1"/>
          </p:cNvSpPr>
          <p:nvPr>
            <p:ph type="body" idx="4294967295"/>
          </p:nvPr>
        </p:nvSpPr>
        <p:spPr>
          <a:xfrm>
            <a:off x="381000" y="381000"/>
            <a:ext cx="8229600" cy="6248400"/>
          </a:xfrm>
          <a:prstGeom prst="rect">
            <a:avLst/>
          </a:prstGeom>
          <a:noFill/>
          <a:ln>
            <a:noFill/>
          </a:ln>
        </p:spPr>
        <p:txBody>
          <a:bodyPr spcFirstLastPara="1" wrap="square" lIns="91425" tIns="45700" rIns="91425" bIns="45700" anchor="t" anchorCtr="0">
            <a:normAutofit/>
          </a:bodyPr>
          <a:lstStyle/>
          <a:p>
            <a:pPr marL="274320" lvl="0" indent="-274320" algn="just" rtl="0">
              <a:lnSpc>
                <a:spcPct val="90000"/>
              </a:lnSpc>
              <a:spcBef>
                <a:spcPts val="0"/>
              </a:spcBef>
              <a:spcAft>
                <a:spcPts val="0"/>
              </a:spcAft>
              <a:buSzPts val="2040"/>
              <a:buChar char="⚫"/>
            </a:pPr>
            <a:r>
              <a:rPr lang="en-US" sz="2400"/>
              <a:t>The grading ring increases the stray capacitance to the line of the line-end units, and decreases the stray capacitance to earth, and thus help in making the voltage distribution uniform. Consider path link P from the top. Let C</a:t>
            </a:r>
            <a:endParaRPr/>
          </a:p>
          <a:p>
            <a:pPr marL="274320" lvl="0" indent="-274320" algn="just" rtl="0">
              <a:lnSpc>
                <a:spcPct val="90000"/>
              </a:lnSpc>
              <a:spcBef>
                <a:spcPts val="480"/>
              </a:spcBef>
              <a:spcAft>
                <a:spcPts val="0"/>
              </a:spcAft>
              <a:buSzPts val="2040"/>
              <a:buChar char="⚫"/>
            </a:pPr>
            <a:r>
              <a:rPr lang="en-US" sz="2400"/>
              <a:t>Consider path link P from the top. Let C</a:t>
            </a:r>
            <a:r>
              <a:rPr lang="en-US" sz="2400" baseline="-25000"/>
              <a:t>p</a:t>
            </a:r>
            <a:r>
              <a:rPr lang="en-US" sz="2400"/>
              <a:t> be the capacitance from the shield the pth link. Applying KCL at P.</a:t>
            </a:r>
            <a:endParaRPr/>
          </a:p>
          <a:p>
            <a:pPr marL="274320" lvl="0" indent="-144780" algn="just" rtl="0">
              <a:lnSpc>
                <a:spcPct val="90000"/>
              </a:lnSpc>
              <a:spcBef>
                <a:spcPts val="480"/>
              </a:spcBef>
              <a:spcAft>
                <a:spcPts val="0"/>
              </a:spcAft>
              <a:buSzPts val="2040"/>
              <a:buNone/>
            </a:pPr>
            <a:endParaRPr sz="2400"/>
          </a:p>
          <a:p>
            <a:pPr marL="274320" lvl="0" indent="-144780" algn="just" rtl="0">
              <a:lnSpc>
                <a:spcPct val="90000"/>
              </a:lnSpc>
              <a:spcBef>
                <a:spcPts val="480"/>
              </a:spcBef>
              <a:spcAft>
                <a:spcPts val="0"/>
              </a:spcAft>
              <a:buSzPts val="2040"/>
              <a:buNone/>
            </a:pPr>
            <a:endParaRPr sz="2400"/>
          </a:p>
          <a:p>
            <a:pPr marL="274320" lvl="0" indent="-144780" algn="just" rtl="0">
              <a:lnSpc>
                <a:spcPct val="90000"/>
              </a:lnSpc>
              <a:spcBef>
                <a:spcPts val="480"/>
              </a:spcBef>
              <a:spcAft>
                <a:spcPts val="0"/>
              </a:spcAft>
              <a:buSzPts val="2040"/>
              <a:buNone/>
            </a:pPr>
            <a:endParaRPr sz="2400"/>
          </a:p>
          <a:p>
            <a:pPr marL="274320" lvl="0" indent="-274320" algn="just" rtl="0">
              <a:lnSpc>
                <a:spcPct val="90000"/>
              </a:lnSpc>
              <a:spcBef>
                <a:spcPts val="480"/>
              </a:spcBef>
              <a:spcAft>
                <a:spcPts val="0"/>
              </a:spcAft>
              <a:buSzPts val="2040"/>
              <a:buChar char="⚫"/>
            </a:pPr>
            <a:r>
              <a:rPr lang="en-US" sz="2400"/>
              <a:t>The grading ring is circular or oval in shape and made of galvanized tube or pipe. The combination of an arcing horn at the top and grading ring at the bottom provides a very good protection for the string against power frequency and lightning flashovers.</a:t>
            </a:r>
            <a:endParaRPr/>
          </a:p>
          <a:p>
            <a:pPr marL="274320" lvl="0" indent="-144780" algn="just" rtl="0">
              <a:lnSpc>
                <a:spcPct val="90000"/>
              </a:lnSpc>
              <a:spcBef>
                <a:spcPts val="480"/>
              </a:spcBef>
              <a:spcAft>
                <a:spcPts val="0"/>
              </a:spcAft>
              <a:buSzPts val="2040"/>
              <a:buNone/>
            </a:pPr>
            <a:endParaRPr sz="2400"/>
          </a:p>
        </p:txBody>
      </p:sp>
      <p:pic>
        <p:nvPicPr>
          <p:cNvPr id="830" name="Google Shape;830;p106" descr="example-7.jpg"/>
          <p:cNvPicPr preferRelativeResize="0"/>
          <p:nvPr/>
        </p:nvPicPr>
        <p:blipFill rotWithShape="1">
          <a:blip r:embed="rId4">
            <a:alphaModFix/>
          </a:blip>
          <a:srcRect/>
          <a:stretch/>
        </p:blipFill>
        <p:spPr>
          <a:xfrm>
            <a:off x="3105150" y="2971800"/>
            <a:ext cx="2381250" cy="381000"/>
          </a:xfrm>
          <a:prstGeom prst="rect">
            <a:avLst/>
          </a:prstGeom>
          <a:noFill/>
          <a:ln>
            <a:noFill/>
          </a:ln>
        </p:spPr>
      </p:pic>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Shape 834"/>
        <p:cNvGrpSpPr/>
        <p:nvPr/>
      </p:nvGrpSpPr>
      <p:grpSpPr>
        <a:xfrm>
          <a:off x="0" y="0"/>
          <a:ext cx="0" cy="0"/>
          <a:chOff x="0" y="0"/>
          <a:chExt cx="0" cy="0"/>
        </a:xfrm>
      </p:grpSpPr>
      <p:sp>
        <p:nvSpPr>
          <p:cNvPr id="835" name="Google Shape;835;p107"/>
          <p:cNvSpPr txBox="1">
            <a:spLocks noGrp="1"/>
          </p:cNvSpPr>
          <p:nvPr>
            <p:ph type="title"/>
          </p:nvPr>
        </p:nvSpPr>
        <p:spPr>
          <a:xfrm>
            <a:off x="301752" y="228600"/>
            <a:ext cx="8534400" cy="758952"/>
          </a:xfrm>
          <a:prstGeom prst="rect">
            <a:avLst/>
          </a:prstGeom>
          <a:noFill/>
          <a:ln>
            <a:noFill/>
          </a:ln>
        </p:spPr>
        <p:txBody>
          <a:bodyPr spcFirstLastPara="1" wrap="square" lIns="91425" tIns="45700" rIns="91425" bIns="45700" anchor="b" anchorCtr="0">
            <a:normAutofit/>
          </a:bodyPr>
          <a:lstStyle/>
          <a:p>
            <a:pPr marL="0" lvl="0" indent="0" algn="ctr" rtl="0">
              <a:lnSpc>
                <a:spcPct val="100000"/>
              </a:lnSpc>
              <a:spcBef>
                <a:spcPts val="0"/>
              </a:spcBef>
              <a:spcAft>
                <a:spcPts val="0"/>
              </a:spcAft>
              <a:buClr>
                <a:srgbClr val="CE5717"/>
              </a:buClr>
              <a:buSzPts val="3300"/>
              <a:buFont typeface="Georgia"/>
              <a:buNone/>
            </a:pPr>
            <a:r>
              <a:rPr lang="en-US" b="1"/>
              <a:t>Parameters of Transmission Line</a:t>
            </a:r>
            <a:endParaRPr/>
          </a:p>
        </p:txBody>
      </p:sp>
      <p:sp>
        <p:nvSpPr>
          <p:cNvPr id="836" name="Google Shape;836;p107"/>
          <p:cNvSpPr txBox="1">
            <a:spLocks noGrp="1"/>
          </p:cNvSpPr>
          <p:nvPr>
            <p:ph type="body" idx="1"/>
          </p:nvPr>
        </p:nvSpPr>
        <p:spPr>
          <a:xfrm>
            <a:off x="301752" y="1527048"/>
            <a:ext cx="8503920" cy="4572000"/>
          </a:xfrm>
          <a:prstGeom prst="rect">
            <a:avLst/>
          </a:prstGeom>
          <a:noFill/>
          <a:ln>
            <a:noFill/>
          </a:ln>
        </p:spPr>
        <p:txBody>
          <a:bodyPr spcFirstLastPara="1" wrap="square" lIns="91425" tIns="45700" rIns="91425" bIns="45700" anchor="t" anchorCtr="0">
            <a:normAutofit/>
          </a:bodyPr>
          <a:lstStyle/>
          <a:p>
            <a:pPr marL="274320" lvl="0" indent="-274320" algn="just" rtl="0">
              <a:lnSpc>
                <a:spcPct val="100000"/>
              </a:lnSpc>
              <a:spcBef>
                <a:spcPts val="0"/>
              </a:spcBef>
              <a:spcAft>
                <a:spcPts val="0"/>
              </a:spcAft>
              <a:buSzPts val="2040"/>
              <a:buChar char="⚫"/>
            </a:pPr>
            <a:r>
              <a:rPr lang="en-US" sz="2400"/>
              <a:t>The transmission line has mainly four parameters, </a:t>
            </a:r>
            <a:r>
              <a:rPr lang="en-US" sz="2400" b="1"/>
              <a:t>resistance</a:t>
            </a:r>
            <a:r>
              <a:rPr lang="en-US" sz="2400"/>
              <a:t>, </a:t>
            </a:r>
            <a:r>
              <a:rPr lang="en-US" sz="2400" b="1"/>
              <a:t>inductance</a:t>
            </a:r>
            <a:r>
              <a:rPr lang="en-US" sz="2400"/>
              <a:t>, </a:t>
            </a:r>
            <a:r>
              <a:rPr lang="en-US" sz="2400" b="1"/>
              <a:t>capacitance</a:t>
            </a:r>
            <a:r>
              <a:rPr lang="en-US" sz="2400"/>
              <a:t> and shunt </a:t>
            </a:r>
            <a:r>
              <a:rPr lang="en-US" sz="2400" b="1"/>
              <a:t>conductance</a:t>
            </a:r>
            <a:r>
              <a:rPr lang="en-US" sz="2400"/>
              <a:t>. These parameters are uniformly distributed along the line. Hence, it is also called the distributed parameter of the transmission line.</a:t>
            </a:r>
            <a:endParaRP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Shape 840"/>
        <p:cNvGrpSpPr/>
        <p:nvPr/>
      </p:nvGrpSpPr>
      <p:grpSpPr>
        <a:xfrm>
          <a:off x="0" y="0"/>
          <a:ext cx="0" cy="0"/>
          <a:chOff x="0" y="0"/>
          <a:chExt cx="0" cy="0"/>
        </a:xfrm>
      </p:grpSpPr>
      <p:sp>
        <p:nvSpPr>
          <p:cNvPr id="841" name="Google Shape;841;p108"/>
          <p:cNvSpPr txBox="1">
            <a:spLocks noGrp="1"/>
          </p:cNvSpPr>
          <p:nvPr>
            <p:ph type="title"/>
          </p:nvPr>
        </p:nvSpPr>
        <p:spPr>
          <a:xfrm>
            <a:off x="301752" y="228600"/>
            <a:ext cx="8534400" cy="758952"/>
          </a:xfrm>
          <a:prstGeom prst="rect">
            <a:avLst/>
          </a:prstGeom>
          <a:noFill/>
          <a:ln>
            <a:noFill/>
          </a:ln>
        </p:spPr>
        <p:txBody>
          <a:bodyPr spcFirstLastPara="1" wrap="square" lIns="91425" tIns="45700" rIns="91425" bIns="45700" anchor="b" anchorCtr="0">
            <a:normAutofit/>
          </a:bodyPr>
          <a:lstStyle/>
          <a:p>
            <a:pPr marL="0" lvl="0" indent="0" algn="ctr" rtl="0">
              <a:lnSpc>
                <a:spcPct val="100000"/>
              </a:lnSpc>
              <a:spcBef>
                <a:spcPts val="0"/>
              </a:spcBef>
              <a:spcAft>
                <a:spcPts val="0"/>
              </a:spcAft>
              <a:buClr>
                <a:srgbClr val="CE5717"/>
              </a:buClr>
              <a:buSzPts val="3300"/>
              <a:buFont typeface="Georgia"/>
              <a:buNone/>
            </a:pPr>
            <a:r>
              <a:rPr lang="en-US" b="1"/>
              <a:t>Inductance of Transmission Line</a:t>
            </a:r>
            <a:endParaRPr/>
          </a:p>
        </p:txBody>
      </p:sp>
      <p:sp>
        <p:nvSpPr>
          <p:cNvPr id="842" name="Google Shape;842;p108"/>
          <p:cNvSpPr txBox="1">
            <a:spLocks noGrp="1"/>
          </p:cNvSpPr>
          <p:nvPr>
            <p:ph type="body" idx="1"/>
          </p:nvPr>
        </p:nvSpPr>
        <p:spPr>
          <a:xfrm>
            <a:off x="301752" y="1527048"/>
            <a:ext cx="8503920" cy="4572000"/>
          </a:xfrm>
          <a:prstGeom prst="rect">
            <a:avLst/>
          </a:prstGeom>
          <a:noFill/>
          <a:ln>
            <a:noFill/>
          </a:ln>
        </p:spPr>
        <p:txBody>
          <a:bodyPr spcFirstLastPara="1" wrap="square" lIns="91425" tIns="45700" rIns="91425" bIns="45700" anchor="t" anchorCtr="0">
            <a:normAutofit/>
          </a:bodyPr>
          <a:lstStyle/>
          <a:p>
            <a:pPr marL="274320" lvl="0" indent="-274320" algn="just" rtl="0">
              <a:lnSpc>
                <a:spcPct val="100000"/>
              </a:lnSpc>
              <a:spcBef>
                <a:spcPts val="0"/>
              </a:spcBef>
              <a:spcAft>
                <a:spcPts val="0"/>
              </a:spcAft>
              <a:buSzPts val="2040"/>
              <a:buChar char="⚫"/>
            </a:pPr>
            <a:r>
              <a:rPr lang="en-US" sz="2400"/>
              <a:t>In the medium and long transmission lines inductance (reactance) is more effective than resistance. The current flow in the transmission line interacts with the other parameter, i.e the Inductance. We know that when current flow within a conductor, magnetic flux is set up. With the variation of current in the conductor, the number of lines of flux also changes, and an emf is induced in it (Faraday’s Law). This induced emf is represented by the parameter known as inductance.</a:t>
            </a:r>
            <a:endParaRP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Shape 846"/>
        <p:cNvGrpSpPr/>
        <p:nvPr/>
      </p:nvGrpSpPr>
      <p:grpSpPr>
        <a:xfrm>
          <a:off x="0" y="0"/>
          <a:ext cx="0" cy="0"/>
          <a:chOff x="0" y="0"/>
          <a:chExt cx="0" cy="0"/>
        </a:xfrm>
      </p:grpSpPr>
      <p:sp>
        <p:nvSpPr>
          <p:cNvPr id="847" name="Google Shape;847;p109"/>
          <p:cNvSpPr txBox="1">
            <a:spLocks noGrp="1"/>
          </p:cNvSpPr>
          <p:nvPr>
            <p:ph type="title"/>
          </p:nvPr>
        </p:nvSpPr>
        <p:spPr>
          <a:xfrm>
            <a:off x="301752" y="228600"/>
            <a:ext cx="8534400" cy="758952"/>
          </a:xfrm>
          <a:prstGeom prst="rect">
            <a:avLst/>
          </a:prstGeom>
          <a:noFill/>
          <a:ln>
            <a:noFill/>
          </a:ln>
        </p:spPr>
        <p:txBody>
          <a:bodyPr spcFirstLastPara="1" wrap="square" lIns="91425" tIns="45700" rIns="91425" bIns="45700" anchor="b" anchorCtr="0">
            <a:normAutofit/>
          </a:bodyPr>
          <a:lstStyle/>
          <a:p>
            <a:pPr marL="0" lvl="0" indent="0" algn="ctr" rtl="0">
              <a:lnSpc>
                <a:spcPct val="100000"/>
              </a:lnSpc>
              <a:spcBef>
                <a:spcPts val="0"/>
              </a:spcBef>
              <a:spcAft>
                <a:spcPts val="0"/>
              </a:spcAft>
              <a:buClr>
                <a:srgbClr val="CE5717"/>
              </a:buClr>
              <a:buSzPts val="3300"/>
              <a:buFont typeface="Georgia"/>
              <a:buNone/>
            </a:pPr>
            <a:r>
              <a:rPr lang="en-US"/>
              <a:t> </a:t>
            </a:r>
            <a:r>
              <a:rPr lang="en-US" b="1"/>
              <a:t>Inductance of a two-wire line:</a:t>
            </a:r>
            <a:endParaRPr/>
          </a:p>
        </p:txBody>
      </p:sp>
      <p:sp>
        <p:nvSpPr>
          <p:cNvPr id="848" name="Google Shape;848;p109"/>
          <p:cNvSpPr txBox="1">
            <a:spLocks noGrp="1"/>
          </p:cNvSpPr>
          <p:nvPr>
            <p:ph type="body" idx="1"/>
          </p:nvPr>
        </p:nvSpPr>
        <p:spPr>
          <a:xfrm>
            <a:off x="301752" y="1527048"/>
            <a:ext cx="8503920" cy="4572000"/>
          </a:xfrm>
          <a:prstGeom prst="rect">
            <a:avLst/>
          </a:prstGeom>
          <a:noFill/>
          <a:ln>
            <a:noFill/>
          </a:ln>
        </p:spPr>
        <p:txBody>
          <a:bodyPr spcFirstLastPara="1" wrap="square" lIns="91425" tIns="45700" rIns="91425" bIns="45700" anchor="t" anchorCtr="0">
            <a:normAutofit/>
          </a:bodyPr>
          <a:lstStyle/>
          <a:p>
            <a:pPr marL="274320" lvl="0" indent="-274320" algn="just" rtl="0">
              <a:lnSpc>
                <a:spcPct val="100000"/>
              </a:lnSpc>
              <a:spcBef>
                <a:spcPts val="0"/>
              </a:spcBef>
              <a:spcAft>
                <a:spcPts val="0"/>
              </a:spcAft>
              <a:buSzPts val="2040"/>
              <a:buChar char="⚫"/>
            </a:pPr>
            <a:r>
              <a:rPr lang="en-US" sz="2400"/>
              <a:t>Considered a single phase line consisting of two conductors (phase and neutral) a and b of equal radius r. They are situated at a distance D meters. The cross sections of conductors are shown in the diagram below.</a:t>
            </a:r>
            <a:endParaRPr/>
          </a:p>
          <a:p>
            <a:pPr marL="274320" lvl="0" indent="-144780" algn="l" rtl="0">
              <a:lnSpc>
                <a:spcPct val="100000"/>
              </a:lnSpc>
              <a:spcBef>
                <a:spcPts val="480"/>
              </a:spcBef>
              <a:spcAft>
                <a:spcPts val="0"/>
              </a:spcAft>
              <a:buSzPts val="2040"/>
              <a:buNone/>
            </a:pPr>
            <a:endParaRPr sz="2400"/>
          </a:p>
        </p:txBody>
      </p:sp>
      <p:pic>
        <p:nvPicPr>
          <p:cNvPr id="849" name="Google Shape;849;p109" descr="two-wire-line-2-compressor.jpg"/>
          <p:cNvPicPr preferRelativeResize="0"/>
          <p:nvPr/>
        </p:nvPicPr>
        <p:blipFill rotWithShape="1">
          <a:blip r:embed="rId3">
            <a:alphaModFix/>
          </a:blip>
          <a:srcRect/>
          <a:stretch/>
        </p:blipFill>
        <p:spPr>
          <a:xfrm>
            <a:off x="2286000" y="3657600"/>
            <a:ext cx="4762500" cy="26670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12"/>
          <p:cNvSpPr txBox="1">
            <a:spLocks noGrp="1"/>
          </p:cNvSpPr>
          <p:nvPr>
            <p:ph type="title"/>
          </p:nvPr>
        </p:nvSpPr>
        <p:spPr>
          <a:xfrm>
            <a:off x="1524000" y="381000"/>
            <a:ext cx="6553200" cy="505908"/>
          </a:xfrm>
          <a:prstGeom prst="rect">
            <a:avLst/>
          </a:prstGeom>
          <a:noFill/>
          <a:ln>
            <a:noFill/>
          </a:ln>
        </p:spPr>
        <p:txBody>
          <a:bodyPr spcFirstLastPara="1" wrap="square" lIns="0" tIns="13325" rIns="0" bIns="0" anchor="b" anchorCtr="0">
            <a:spAutoFit/>
          </a:bodyPr>
          <a:lstStyle/>
          <a:p>
            <a:pPr marL="12700" lvl="0" indent="0" algn="ctr" rtl="0">
              <a:lnSpc>
                <a:spcPct val="100000"/>
              </a:lnSpc>
              <a:spcBef>
                <a:spcPts val="0"/>
              </a:spcBef>
              <a:spcAft>
                <a:spcPts val="0"/>
              </a:spcAft>
              <a:buClr>
                <a:srgbClr val="CE5717"/>
              </a:buClr>
              <a:buSzPts val="3200"/>
              <a:buFont typeface="Georgia"/>
              <a:buNone/>
            </a:pPr>
            <a:r>
              <a:rPr lang="en-US" sz="3200" b="1"/>
              <a:t>Thermal Power Plant</a:t>
            </a:r>
            <a:endParaRPr sz="3200" b="1"/>
          </a:p>
        </p:txBody>
      </p:sp>
      <p:sp>
        <p:nvSpPr>
          <p:cNvPr id="235" name="Google Shape;235;p12"/>
          <p:cNvSpPr txBox="1"/>
          <p:nvPr/>
        </p:nvSpPr>
        <p:spPr>
          <a:xfrm>
            <a:off x="228600" y="1885016"/>
            <a:ext cx="8686800" cy="2172646"/>
          </a:xfrm>
          <a:prstGeom prst="rect">
            <a:avLst/>
          </a:prstGeom>
          <a:noFill/>
          <a:ln>
            <a:noFill/>
          </a:ln>
        </p:spPr>
        <p:txBody>
          <a:bodyPr spcFirstLastPara="1" wrap="square" lIns="0" tIns="74925" rIns="0" bIns="0" anchor="t" anchorCtr="0">
            <a:spAutoFit/>
          </a:bodyPr>
          <a:lstStyle/>
          <a:p>
            <a:pPr marL="286385" marR="5080" lvl="0" indent="-274319" algn="just" rtl="0">
              <a:lnSpc>
                <a:spcPct val="90000"/>
              </a:lnSpc>
              <a:spcBef>
                <a:spcPts val="0"/>
              </a:spcBef>
              <a:spcAft>
                <a:spcPts val="0"/>
              </a:spcAft>
              <a:buClr>
                <a:srgbClr val="0AD0D9"/>
              </a:buClr>
              <a:buSzPts val="2267"/>
              <a:buFont typeface="Noto Sans Symbols"/>
              <a:buChar char="⚫"/>
            </a:pPr>
            <a:r>
              <a:rPr lang="en-US" sz="2400" b="0" i="0" u="none" strike="noStrike" cap="none">
                <a:solidFill>
                  <a:schemeClr val="dk1"/>
                </a:solidFill>
                <a:latin typeface="Georgia"/>
                <a:ea typeface="Georgia"/>
                <a:cs typeface="Georgia"/>
                <a:sym typeface="Georgia"/>
              </a:rPr>
              <a:t>A thermal power station is a  power  station in which heat energy of coal is  converted to electric  power by rotating generator coupled with steam turbine.</a:t>
            </a:r>
            <a:endParaRPr sz="2400" b="0" i="0" u="none" strike="noStrike" cap="none">
              <a:solidFill>
                <a:schemeClr val="dk1"/>
              </a:solidFill>
              <a:latin typeface="Georgia"/>
              <a:ea typeface="Georgia"/>
              <a:cs typeface="Georgia"/>
              <a:sym typeface="Georgia"/>
            </a:endParaRPr>
          </a:p>
          <a:p>
            <a:pPr marL="286385" marR="5080" lvl="0" indent="-274319" algn="just" rtl="0">
              <a:lnSpc>
                <a:spcPct val="90000"/>
              </a:lnSpc>
              <a:spcBef>
                <a:spcPts val="805"/>
              </a:spcBef>
              <a:spcAft>
                <a:spcPts val="0"/>
              </a:spcAft>
              <a:buClr>
                <a:srgbClr val="0AD0D9"/>
              </a:buClr>
              <a:buSzPts val="2267"/>
              <a:buFont typeface="Noto Sans Symbols"/>
              <a:buChar char="⚫"/>
            </a:pPr>
            <a:r>
              <a:rPr lang="en-US" sz="2400" b="0" i="0" u="none" strike="noStrike" cap="none">
                <a:solidFill>
                  <a:schemeClr val="dk1"/>
                </a:solidFill>
                <a:latin typeface="Georgia"/>
                <a:ea typeface="Georgia"/>
                <a:cs typeface="Georgia"/>
                <a:sym typeface="Georgia"/>
              </a:rPr>
              <a:t>In  this plant water is  heated, turns into steam and spins a  steam turbine which drives an  electrical generator coupled with the shaft of turbine.</a:t>
            </a:r>
            <a:endParaRPr sz="2400" b="0" i="0" u="none" strike="noStrike" cap="none">
              <a:solidFill>
                <a:schemeClr val="dk1"/>
              </a:solidFill>
              <a:latin typeface="Georgia"/>
              <a:ea typeface="Georgia"/>
              <a:cs typeface="Georgia"/>
              <a:sym typeface="Georgia"/>
            </a:endParaRP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Shape 853"/>
        <p:cNvGrpSpPr/>
        <p:nvPr/>
      </p:nvGrpSpPr>
      <p:grpSpPr>
        <a:xfrm>
          <a:off x="0" y="0"/>
          <a:ext cx="0" cy="0"/>
          <a:chOff x="0" y="0"/>
          <a:chExt cx="0" cy="0"/>
        </a:xfrm>
      </p:grpSpPr>
      <p:sp>
        <p:nvSpPr>
          <p:cNvPr id="854" name="Google Shape;854;p110"/>
          <p:cNvSpPr txBox="1">
            <a:spLocks noGrp="1"/>
          </p:cNvSpPr>
          <p:nvPr>
            <p:ph type="body" idx="4294967295"/>
          </p:nvPr>
        </p:nvSpPr>
        <p:spPr>
          <a:xfrm>
            <a:off x="304800" y="533400"/>
            <a:ext cx="8504238" cy="4572000"/>
          </a:xfrm>
          <a:prstGeom prst="rect">
            <a:avLst/>
          </a:prstGeom>
          <a:noFill/>
          <a:ln>
            <a:noFill/>
          </a:ln>
        </p:spPr>
        <p:txBody>
          <a:bodyPr spcFirstLastPara="1" wrap="square" lIns="91425" tIns="45700" rIns="91425" bIns="45700" anchor="t" anchorCtr="0">
            <a:normAutofit/>
          </a:bodyPr>
          <a:lstStyle/>
          <a:p>
            <a:pPr marL="274320" lvl="0" indent="-274320" algn="l" rtl="0">
              <a:lnSpc>
                <a:spcPct val="100000"/>
              </a:lnSpc>
              <a:spcBef>
                <a:spcPts val="0"/>
              </a:spcBef>
              <a:spcAft>
                <a:spcPts val="0"/>
              </a:spcAft>
              <a:buSzPts val="2040"/>
              <a:buChar char="⚫"/>
            </a:pPr>
            <a:r>
              <a:rPr lang="en-US" sz="2400"/>
              <a:t>Inductance per conductor is given by</a:t>
            </a:r>
            <a:endParaRPr/>
          </a:p>
          <a:p>
            <a:pPr marL="274320" lvl="0" indent="-144780" algn="l" rtl="0">
              <a:lnSpc>
                <a:spcPct val="100000"/>
              </a:lnSpc>
              <a:spcBef>
                <a:spcPts val="480"/>
              </a:spcBef>
              <a:spcAft>
                <a:spcPts val="0"/>
              </a:spcAft>
              <a:buSzPts val="2040"/>
              <a:buNone/>
            </a:pPr>
            <a:endParaRPr sz="2400"/>
          </a:p>
          <a:p>
            <a:pPr marL="274320" lvl="0" indent="-144780" algn="l" rtl="0">
              <a:lnSpc>
                <a:spcPct val="100000"/>
              </a:lnSpc>
              <a:spcBef>
                <a:spcPts val="480"/>
              </a:spcBef>
              <a:spcAft>
                <a:spcPts val="0"/>
              </a:spcAft>
              <a:buSzPts val="2040"/>
              <a:buNone/>
            </a:pPr>
            <a:endParaRPr sz="2400"/>
          </a:p>
          <a:p>
            <a:pPr marL="274320" lvl="0" indent="-144780" algn="l" rtl="0">
              <a:lnSpc>
                <a:spcPct val="100000"/>
              </a:lnSpc>
              <a:spcBef>
                <a:spcPts val="480"/>
              </a:spcBef>
              <a:spcAft>
                <a:spcPts val="0"/>
              </a:spcAft>
              <a:buSzPts val="2040"/>
              <a:buNone/>
            </a:pPr>
            <a:endParaRPr sz="2400"/>
          </a:p>
          <a:p>
            <a:pPr marL="274320" lvl="0" indent="-274320" algn="l" rtl="0">
              <a:lnSpc>
                <a:spcPct val="100000"/>
              </a:lnSpc>
              <a:spcBef>
                <a:spcPts val="480"/>
              </a:spcBef>
              <a:spcAft>
                <a:spcPts val="0"/>
              </a:spcAft>
              <a:buSzPts val="2040"/>
              <a:buChar char="⚫"/>
            </a:pPr>
            <a:r>
              <a:rPr lang="en-US" sz="2400"/>
              <a:t> Inductance per conductor in case of three phase system</a:t>
            </a:r>
            <a:endParaRPr/>
          </a:p>
          <a:p>
            <a:pPr marL="274320" lvl="0" indent="-144780" algn="l" rtl="0">
              <a:lnSpc>
                <a:spcPct val="100000"/>
              </a:lnSpc>
              <a:spcBef>
                <a:spcPts val="480"/>
              </a:spcBef>
              <a:spcAft>
                <a:spcPts val="0"/>
              </a:spcAft>
              <a:buSzPts val="2040"/>
              <a:buNone/>
            </a:pPr>
            <a:endParaRPr sz="2400"/>
          </a:p>
        </p:txBody>
      </p:sp>
      <p:pic>
        <p:nvPicPr>
          <p:cNvPr id="855" name="Google Shape;855;p110" descr="inductance-of-line-77-compressor.jpg"/>
          <p:cNvPicPr preferRelativeResize="0"/>
          <p:nvPr/>
        </p:nvPicPr>
        <p:blipFill rotWithShape="1">
          <a:blip r:embed="rId3">
            <a:alphaModFix/>
          </a:blip>
          <a:srcRect/>
          <a:stretch/>
        </p:blipFill>
        <p:spPr>
          <a:xfrm>
            <a:off x="2266950" y="1295400"/>
            <a:ext cx="3067050" cy="914400"/>
          </a:xfrm>
          <a:prstGeom prst="rect">
            <a:avLst/>
          </a:prstGeom>
          <a:noFill/>
          <a:ln>
            <a:noFill/>
          </a:ln>
        </p:spPr>
      </p:pic>
      <p:pic>
        <p:nvPicPr>
          <p:cNvPr id="856" name="Google Shape;856;p110" descr="unsymmetrical-13-compressor.jpg"/>
          <p:cNvPicPr preferRelativeResize="0"/>
          <p:nvPr/>
        </p:nvPicPr>
        <p:blipFill rotWithShape="1">
          <a:blip r:embed="rId4">
            <a:alphaModFix/>
          </a:blip>
          <a:srcRect/>
          <a:stretch/>
        </p:blipFill>
        <p:spPr>
          <a:xfrm>
            <a:off x="2362203" y="3352800"/>
            <a:ext cx="4292287" cy="752475"/>
          </a:xfrm>
          <a:prstGeom prst="rect">
            <a:avLst/>
          </a:prstGeom>
          <a:noFill/>
          <a:ln>
            <a:noFill/>
          </a:ln>
        </p:spPr>
      </p:pic>
      <p:pic>
        <p:nvPicPr>
          <p:cNvPr id="857" name="Google Shape;857;p110" descr="unsymmetrical-three-phase-line-compressor.jpg"/>
          <p:cNvPicPr preferRelativeResize="0"/>
          <p:nvPr/>
        </p:nvPicPr>
        <p:blipFill rotWithShape="1">
          <a:blip r:embed="rId5">
            <a:alphaModFix/>
          </a:blip>
          <a:srcRect/>
          <a:stretch/>
        </p:blipFill>
        <p:spPr>
          <a:xfrm>
            <a:off x="5562600" y="4267200"/>
            <a:ext cx="2819400" cy="2075688"/>
          </a:xfrm>
          <a:prstGeom prst="rect">
            <a:avLst/>
          </a:prstGeom>
          <a:noFill/>
          <a:ln>
            <a:noFill/>
          </a:ln>
        </p:spPr>
      </p:pic>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Shape 861"/>
        <p:cNvGrpSpPr/>
        <p:nvPr/>
      </p:nvGrpSpPr>
      <p:grpSpPr>
        <a:xfrm>
          <a:off x="0" y="0"/>
          <a:ext cx="0" cy="0"/>
          <a:chOff x="0" y="0"/>
          <a:chExt cx="0" cy="0"/>
        </a:xfrm>
      </p:grpSpPr>
      <p:sp>
        <p:nvSpPr>
          <p:cNvPr id="862" name="Google Shape;862;p111"/>
          <p:cNvSpPr txBox="1">
            <a:spLocks noGrp="1"/>
          </p:cNvSpPr>
          <p:nvPr>
            <p:ph type="title"/>
          </p:nvPr>
        </p:nvSpPr>
        <p:spPr>
          <a:xfrm>
            <a:off x="301752" y="228600"/>
            <a:ext cx="8534400" cy="758952"/>
          </a:xfrm>
          <a:prstGeom prst="rect">
            <a:avLst/>
          </a:prstGeom>
          <a:noFill/>
          <a:ln>
            <a:noFill/>
          </a:ln>
        </p:spPr>
        <p:txBody>
          <a:bodyPr spcFirstLastPara="1" wrap="square" lIns="91425" tIns="45700" rIns="91425" bIns="45700" anchor="b" anchorCtr="0">
            <a:normAutofit/>
          </a:bodyPr>
          <a:lstStyle/>
          <a:p>
            <a:pPr marL="0" lvl="0" indent="0" algn="ctr" rtl="0">
              <a:lnSpc>
                <a:spcPct val="100000"/>
              </a:lnSpc>
              <a:spcBef>
                <a:spcPts val="0"/>
              </a:spcBef>
              <a:spcAft>
                <a:spcPts val="0"/>
              </a:spcAft>
              <a:buClr>
                <a:srgbClr val="CE5717"/>
              </a:buClr>
              <a:buSzPts val="3300"/>
              <a:buFont typeface="Georgia"/>
              <a:buNone/>
            </a:pPr>
            <a:r>
              <a:rPr lang="en-US" b="1"/>
              <a:t>Capacitance of the Line</a:t>
            </a:r>
            <a:endParaRPr/>
          </a:p>
        </p:txBody>
      </p:sp>
      <p:sp>
        <p:nvSpPr>
          <p:cNvPr id="863" name="Google Shape;863;p111"/>
          <p:cNvSpPr txBox="1">
            <a:spLocks noGrp="1"/>
          </p:cNvSpPr>
          <p:nvPr>
            <p:ph type="body" idx="1"/>
          </p:nvPr>
        </p:nvSpPr>
        <p:spPr>
          <a:xfrm>
            <a:off x="301752" y="1527048"/>
            <a:ext cx="8503920" cy="4572000"/>
          </a:xfrm>
          <a:prstGeom prst="rect">
            <a:avLst/>
          </a:prstGeom>
          <a:noFill/>
          <a:ln>
            <a:noFill/>
          </a:ln>
        </p:spPr>
        <p:txBody>
          <a:bodyPr spcFirstLastPara="1" wrap="square" lIns="91425" tIns="45700" rIns="91425" bIns="45700" anchor="t" anchorCtr="0">
            <a:normAutofit/>
          </a:bodyPr>
          <a:lstStyle/>
          <a:p>
            <a:pPr marL="274320" lvl="0" indent="-274320" algn="just" rtl="0">
              <a:lnSpc>
                <a:spcPct val="100000"/>
              </a:lnSpc>
              <a:spcBef>
                <a:spcPts val="0"/>
              </a:spcBef>
              <a:spcAft>
                <a:spcPts val="0"/>
              </a:spcAft>
              <a:buSzPts val="2040"/>
              <a:buChar char="⚫"/>
            </a:pPr>
            <a:r>
              <a:rPr lang="en-US" sz="2400" b="1"/>
              <a:t>Capacitance</a:t>
            </a:r>
            <a:r>
              <a:rPr lang="en-US" sz="2400"/>
              <a:t> in a </a:t>
            </a:r>
            <a:r>
              <a:rPr lang="en-US" sz="2400" b="1"/>
              <a:t>transmission line</a:t>
            </a:r>
            <a:r>
              <a:rPr lang="en-US" sz="2400"/>
              <a:t> results due to the potential difference between the conductors. The conductors get charged in the same way as the parallel plates of a </a:t>
            </a:r>
            <a:r>
              <a:rPr lang="en-US" sz="2400" b="1"/>
              <a:t>capacitor</a:t>
            </a:r>
            <a:r>
              <a:rPr lang="en-US" sz="2400"/>
              <a:t>. </a:t>
            </a:r>
            <a:r>
              <a:rPr lang="en-US" sz="2400" b="1"/>
              <a:t>Capacitance</a:t>
            </a:r>
            <a:r>
              <a:rPr lang="en-US" sz="2400"/>
              <a:t> between two parallel conductors depends on the size and the spacing between the conductors.</a:t>
            </a:r>
            <a:endParaRP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Shape 867"/>
        <p:cNvGrpSpPr/>
        <p:nvPr/>
      </p:nvGrpSpPr>
      <p:grpSpPr>
        <a:xfrm>
          <a:off x="0" y="0"/>
          <a:ext cx="0" cy="0"/>
          <a:chOff x="0" y="0"/>
          <a:chExt cx="0" cy="0"/>
        </a:xfrm>
      </p:grpSpPr>
      <p:pic>
        <p:nvPicPr>
          <p:cNvPr id="868" name="Google Shape;868;p112" descr="capacitance-5-compressor.jpg"/>
          <p:cNvPicPr preferRelativeResize="0"/>
          <p:nvPr/>
        </p:nvPicPr>
        <p:blipFill rotWithShape="1">
          <a:blip r:embed="rId3">
            <a:alphaModFix/>
          </a:blip>
          <a:srcRect/>
          <a:stretch/>
        </p:blipFill>
        <p:spPr>
          <a:xfrm>
            <a:off x="4267200" y="2667000"/>
            <a:ext cx="3048000" cy="1752600"/>
          </a:xfrm>
          <a:prstGeom prst="rect">
            <a:avLst/>
          </a:prstGeom>
          <a:noFill/>
          <a:ln>
            <a:noFill/>
          </a:ln>
        </p:spPr>
      </p:pic>
      <p:sp>
        <p:nvSpPr>
          <p:cNvPr id="869" name="Google Shape;869;p112"/>
          <p:cNvSpPr txBox="1">
            <a:spLocks noGrp="1"/>
          </p:cNvSpPr>
          <p:nvPr>
            <p:ph type="title"/>
          </p:nvPr>
        </p:nvSpPr>
        <p:spPr>
          <a:xfrm>
            <a:off x="301752" y="228600"/>
            <a:ext cx="8534400" cy="758952"/>
          </a:xfrm>
          <a:prstGeom prst="rect">
            <a:avLst/>
          </a:prstGeom>
          <a:noFill/>
          <a:ln>
            <a:noFill/>
          </a:ln>
        </p:spPr>
        <p:txBody>
          <a:bodyPr spcFirstLastPara="1" wrap="square" lIns="91425" tIns="45700" rIns="91425" bIns="45700" anchor="b" anchorCtr="0">
            <a:normAutofit/>
          </a:bodyPr>
          <a:lstStyle/>
          <a:p>
            <a:pPr marL="0" lvl="0" indent="0" algn="ctr" rtl="0">
              <a:lnSpc>
                <a:spcPct val="100000"/>
              </a:lnSpc>
              <a:spcBef>
                <a:spcPts val="0"/>
              </a:spcBef>
              <a:spcAft>
                <a:spcPts val="0"/>
              </a:spcAft>
              <a:buClr>
                <a:srgbClr val="CE5717"/>
              </a:buClr>
              <a:buSzPts val="2970"/>
              <a:buFont typeface="Georgia"/>
              <a:buNone/>
            </a:pPr>
            <a:r>
              <a:rPr lang="en-US" sz="2970"/>
              <a:t>Capacitance of a Single Phase transmission line</a:t>
            </a:r>
            <a:endParaRPr/>
          </a:p>
        </p:txBody>
      </p:sp>
      <p:sp>
        <p:nvSpPr>
          <p:cNvPr id="870" name="Google Shape;870;p112"/>
          <p:cNvSpPr txBox="1">
            <a:spLocks noGrp="1"/>
          </p:cNvSpPr>
          <p:nvPr>
            <p:ph type="body" idx="1"/>
          </p:nvPr>
        </p:nvSpPr>
        <p:spPr>
          <a:xfrm>
            <a:off x="301752" y="1527048"/>
            <a:ext cx="8503920" cy="4572000"/>
          </a:xfrm>
          <a:prstGeom prst="rect">
            <a:avLst/>
          </a:prstGeom>
          <a:noFill/>
          <a:ln>
            <a:noFill/>
          </a:ln>
        </p:spPr>
        <p:txBody>
          <a:bodyPr spcFirstLastPara="1" wrap="square" lIns="91425" tIns="45700" rIns="91425" bIns="45700" anchor="t" anchorCtr="0">
            <a:normAutofit/>
          </a:bodyPr>
          <a:lstStyle/>
          <a:p>
            <a:pPr marL="274320" lvl="0" indent="-274320" algn="l" rtl="0">
              <a:lnSpc>
                <a:spcPct val="100000"/>
              </a:lnSpc>
              <a:spcBef>
                <a:spcPts val="0"/>
              </a:spcBef>
              <a:spcAft>
                <a:spcPts val="0"/>
              </a:spcAft>
              <a:buSzPts val="2040"/>
              <a:buChar char="⚫"/>
            </a:pPr>
            <a:r>
              <a:rPr lang="en-US" sz="2400"/>
              <a:t>Consider a Capacitance of a Single Phase Two Wire Line consisting of two parallel conductors A and B spaced d meters apart in air. Suppose that radius of each conductor is r meters.</a:t>
            </a:r>
            <a:endParaRPr/>
          </a:p>
          <a:p>
            <a:pPr marL="274320" lvl="0" indent="-274320" algn="l" rtl="0">
              <a:lnSpc>
                <a:spcPct val="100000"/>
              </a:lnSpc>
              <a:spcBef>
                <a:spcPts val="480"/>
              </a:spcBef>
              <a:spcAft>
                <a:spcPts val="0"/>
              </a:spcAft>
              <a:buSzPts val="2040"/>
              <a:buChar char="⚫"/>
            </a:pPr>
            <a:r>
              <a:rPr lang="en-US" sz="2400"/>
              <a:t> Capacitance is given as=</a:t>
            </a:r>
            <a:endParaRPr/>
          </a:p>
        </p:txBody>
      </p:sp>
      <p:pic>
        <p:nvPicPr>
          <p:cNvPr id="871" name="Google Shape;871;p112" descr="two-wire-line-2-compressor.jpg"/>
          <p:cNvPicPr preferRelativeResize="0"/>
          <p:nvPr/>
        </p:nvPicPr>
        <p:blipFill rotWithShape="1">
          <a:blip r:embed="rId4">
            <a:alphaModFix/>
          </a:blip>
          <a:srcRect/>
          <a:stretch/>
        </p:blipFill>
        <p:spPr>
          <a:xfrm>
            <a:off x="381000" y="3581400"/>
            <a:ext cx="4076700" cy="2667000"/>
          </a:xfrm>
          <a:prstGeom prst="rect">
            <a:avLst/>
          </a:prstGeom>
          <a:noFill/>
          <a:ln>
            <a:noFill/>
          </a:ln>
        </p:spPr>
      </p:pic>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Shape 875"/>
        <p:cNvGrpSpPr/>
        <p:nvPr/>
      </p:nvGrpSpPr>
      <p:grpSpPr>
        <a:xfrm>
          <a:off x="0" y="0"/>
          <a:ext cx="0" cy="0"/>
          <a:chOff x="0" y="0"/>
          <a:chExt cx="0" cy="0"/>
        </a:xfrm>
      </p:grpSpPr>
      <p:sp>
        <p:nvSpPr>
          <p:cNvPr id="876" name="Google Shape;876;p113"/>
          <p:cNvSpPr txBox="1">
            <a:spLocks noGrp="1"/>
          </p:cNvSpPr>
          <p:nvPr>
            <p:ph type="body" idx="4294967295"/>
          </p:nvPr>
        </p:nvSpPr>
        <p:spPr>
          <a:xfrm>
            <a:off x="381000" y="457200"/>
            <a:ext cx="8504238" cy="4572000"/>
          </a:xfrm>
          <a:prstGeom prst="rect">
            <a:avLst/>
          </a:prstGeom>
          <a:noFill/>
          <a:ln>
            <a:noFill/>
          </a:ln>
        </p:spPr>
        <p:txBody>
          <a:bodyPr spcFirstLastPara="1" wrap="square" lIns="91425" tIns="45700" rIns="91425" bIns="45700" anchor="t" anchorCtr="0">
            <a:normAutofit/>
          </a:bodyPr>
          <a:lstStyle/>
          <a:p>
            <a:pPr marL="274320" lvl="0" indent="-274320" algn="l" rtl="0">
              <a:lnSpc>
                <a:spcPct val="100000"/>
              </a:lnSpc>
              <a:spcBef>
                <a:spcPts val="0"/>
              </a:spcBef>
              <a:spcAft>
                <a:spcPts val="0"/>
              </a:spcAft>
              <a:buSzPts val="2295"/>
              <a:buChar char="⚫"/>
            </a:pPr>
            <a:r>
              <a:rPr lang="en-US"/>
              <a:t>Capacitance of the symmetrical three-phase line is given as:</a:t>
            </a:r>
            <a:endParaRPr/>
          </a:p>
          <a:p>
            <a:pPr marL="274320" lvl="0" indent="-128587" algn="l" rtl="0">
              <a:lnSpc>
                <a:spcPct val="100000"/>
              </a:lnSpc>
              <a:spcBef>
                <a:spcPts val="540"/>
              </a:spcBef>
              <a:spcAft>
                <a:spcPts val="0"/>
              </a:spcAft>
              <a:buSzPts val="2295"/>
              <a:buNone/>
            </a:pPr>
            <a:endParaRPr/>
          </a:p>
        </p:txBody>
      </p:sp>
      <p:pic>
        <p:nvPicPr>
          <p:cNvPr id="877" name="Google Shape;877;p113" descr="Capacitance-of-Three-Phase-Overhead-Line-11.jpg"/>
          <p:cNvPicPr preferRelativeResize="0"/>
          <p:nvPr/>
        </p:nvPicPr>
        <p:blipFill rotWithShape="1">
          <a:blip r:embed="rId3">
            <a:alphaModFix/>
          </a:blip>
          <a:srcRect/>
          <a:stretch/>
        </p:blipFill>
        <p:spPr>
          <a:xfrm>
            <a:off x="1752600" y="1600206"/>
            <a:ext cx="5410197" cy="2285637"/>
          </a:xfrm>
          <a:prstGeom prst="rect">
            <a:avLst/>
          </a:prstGeom>
          <a:noFill/>
          <a:ln>
            <a:noFill/>
          </a:ln>
        </p:spPr>
      </p:pic>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Shape 881"/>
        <p:cNvGrpSpPr/>
        <p:nvPr/>
      </p:nvGrpSpPr>
      <p:grpSpPr>
        <a:xfrm>
          <a:off x="0" y="0"/>
          <a:ext cx="0" cy="0"/>
          <a:chOff x="0" y="0"/>
          <a:chExt cx="0" cy="0"/>
        </a:xfrm>
      </p:grpSpPr>
      <p:sp>
        <p:nvSpPr>
          <p:cNvPr id="882" name="Google Shape;882;p114"/>
          <p:cNvSpPr txBox="1">
            <a:spLocks noGrp="1"/>
          </p:cNvSpPr>
          <p:nvPr>
            <p:ph type="title"/>
          </p:nvPr>
        </p:nvSpPr>
        <p:spPr>
          <a:xfrm>
            <a:off x="301752" y="228600"/>
            <a:ext cx="8534400" cy="758952"/>
          </a:xfrm>
          <a:prstGeom prst="rect">
            <a:avLst/>
          </a:prstGeom>
          <a:noFill/>
          <a:ln>
            <a:noFill/>
          </a:ln>
        </p:spPr>
        <p:txBody>
          <a:bodyPr spcFirstLastPara="1" wrap="square" lIns="91425" tIns="45700" rIns="91425" bIns="45700" anchor="b" anchorCtr="0">
            <a:normAutofit/>
          </a:bodyPr>
          <a:lstStyle/>
          <a:p>
            <a:pPr marL="0" lvl="0" indent="0" algn="ctr" rtl="0">
              <a:lnSpc>
                <a:spcPct val="100000"/>
              </a:lnSpc>
              <a:spcBef>
                <a:spcPts val="0"/>
              </a:spcBef>
              <a:spcAft>
                <a:spcPts val="0"/>
              </a:spcAft>
              <a:buClr>
                <a:srgbClr val="CE5717"/>
              </a:buClr>
              <a:buSzPts val="3300"/>
              <a:buFont typeface="Georgia"/>
              <a:buNone/>
            </a:pPr>
            <a:r>
              <a:rPr lang="en-US" b="1"/>
              <a:t>EARTH WIRE</a:t>
            </a:r>
            <a:endParaRPr/>
          </a:p>
        </p:txBody>
      </p:sp>
      <p:sp>
        <p:nvSpPr>
          <p:cNvPr id="883" name="Google Shape;883;p114"/>
          <p:cNvSpPr txBox="1">
            <a:spLocks noGrp="1"/>
          </p:cNvSpPr>
          <p:nvPr>
            <p:ph type="body" idx="1"/>
          </p:nvPr>
        </p:nvSpPr>
        <p:spPr>
          <a:xfrm>
            <a:off x="301752" y="1527048"/>
            <a:ext cx="8503920" cy="4572000"/>
          </a:xfrm>
          <a:prstGeom prst="rect">
            <a:avLst/>
          </a:prstGeom>
          <a:noFill/>
          <a:ln>
            <a:noFill/>
          </a:ln>
        </p:spPr>
        <p:txBody>
          <a:bodyPr spcFirstLastPara="1" wrap="square" lIns="91425" tIns="45700" rIns="91425" bIns="45700" anchor="t" anchorCtr="0">
            <a:normAutofit/>
          </a:bodyPr>
          <a:lstStyle/>
          <a:p>
            <a:pPr marL="274320" lvl="0" indent="-274320" algn="l" rtl="0">
              <a:lnSpc>
                <a:spcPct val="100000"/>
              </a:lnSpc>
              <a:spcBef>
                <a:spcPts val="0"/>
              </a:spcBef>
              <a:spcAft>
                <a:spcPts val="0"/>
              </a:spcAft>
              <a:buSzPts val="2295"/>
              <a:buNone/>
            </a:pPr>
            <a:r>
              <a:rPr lang="en-US"/>
              <a:t>Earth wire provided above the phase conductor across the line and grounded at every tower. </a:t>
            </a:r>
            <a:endParaRPr/>
          </a:p>
          <a:p>
            <a:pPr marL="274320" lvl="0" indent="-274320" algn="l" rtl="0">
              <a:lnSpc>
                <a:spcPct val="100000"/>
              </a:lnSpc>
              <a:spcBef>
                <a:spcPts val="540"/>
              </a:spcBef>
              <a:spcAft>
                <a:spcPts val="0"/>
              </a:spcAft>
              <a:buSzPts val="2295"/>
              <a:buNone/>
            </a:pPr>
            <a:r>
              <a:rPr lang="en-US"/>
              <a:t> It shield the line conductor from direct strokes </a:t>
            </a:r>
            <a:endParaRPr/>
          </a:p>
          <a:p>
            <a:pPr marL="274320" lvl="0" indent="-274320" algn="l" rtl="0">
              <a:lnSpc>
                <a:spcPct val="100000"/>
              </a:lnSpc>
              <a:spcBef>
                <a:spcPts val="540"/>
              </a:spcBef>
              <a:spcAft>
                <a:spcPts val="0"/>
              </a:spcAft>
              <a:buSzPts val="2295"/>
              <a:buNone/>
            </a:pPr>
            <a:r>
              <a:rPr lang="en-US"/>
              <a:t> Reduces voltage stress across the insulating strings during lightning strokes </a:t>
            </a:r>
            <a:endParaRPr/>
          </a:p>
          <a:p>
            <a:pPr marL="274320" lvl="0" indent="-274320" algn="l" rtl="0">
              <a:lnSpc>
                <a:spcPct val="100000"/>
              </a:lnSpc>
              <a:spcBef>
                <a:spcPts val="540"/>
              </a:spcBef>
              <a:spcAft>
                <a:spcPts val="0"/>
              </a:spcAft>
              <a:buSzPts val="2295"/>
              <a:buNone/>
            </a:pPr>
            <a:endParaRPr/>
          </a:p>
        </p:txBody>
      </p:sp>
      <p:pic>
        <p:nvPicPr>
          <p:cNvPr id="884" name="Google Shape;884;p114"/>
          <p:cNvPicPr preferRelativeResize="0"/>
          <p:nvPr/>
        </p:nvPicPr>
        <p:blipFill rotWithShape="1">
          <a:blip r:embed="rId3">
            <a:alphaModFix/>
          </a:blip>
          <a:srcRect/>
          <a:stretch/>
        </p:blipFill>
        <p:spPr>
          <a:xfrm>
            <a:off x="2004836" y="3792931"/>
            <a:ext cx="4776964" cy="2760269"/>
          </a:xfrm>
          <a:prstGeom prst="rect">
            <a:avLst/>
          </a:prstGeom>
          <a:noFill/>
          <a:ln>
            <a:noFill/>
          </a:ln>
        </p:spPr>
      </p:pic>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Shape 888"/>
        <p:cNvGrpSpPr/>
        <p:nvPr/>
      </p:nvGrpSpPr>
      <p:grpSpPr>
        <a:xfrm>
          <a:off x="0" y="0"/>
          <a:ext cx="0" cy="0"/>
          <a:chOff x="0" y="0"/>
          <a:chExt cx="0" cy="0"/>
        </a:xfrm>
      </p:grpSpPr>
      <p:pic>
        <p:nvPicPr>
          <p:cNvPr id="889" name="Google Shape;889;p115" descr="What is Transposition of Transmission Line and Features of It"/>
          <p:cNvPicPr preferRelativeResize="0"/>
          <p:nvPr/>
        </p:nvPicPr>
        <p:blipFill rotWithShape="1">
          <a:blip r:embed="rId3">
            <a:alphaModFix/>
          </a:blip>
          <a:srcRect/>
          <a:stretch/>
        </p:blipFill>
        <p:spPr>
          <a:xfrm>
            <a:off x="2971800" y="3943384"/>
            <a:ext cx="3867066" cy="2762216"/>
          </a:xfrm>
          <a:prstGeom prst="rect">
            <a:avLst/>
          </a:prstGeom>
          <a:noFill/>
          <a:ln>
            <a:noFill/>
          </a:ln>
        </p:spPr>
      </p:pic>
      <p:sp>
        <p:nvSpPr>
          <p:cNvPr id="890" name="Google Shape;890;p115"/>
          <p:cNvSpPr txBox="1">
            <a:spLocks noGrp="1"/>
          </p:cNvSpPr>
          <p:nvPr>
            <p:ph type="title"/>
          </p:nvPr>
        </p:nvSpPr>
        <p:spPr>
          <a:xfrm>
            <a:off x="301752" y="228600"/>
            <a:ext cx="8534400" cy="758952"/>
          </a:xfrm>
          <a:prstGeom prst="rect">
            <a:avLst/>
          </a:prstGeom>
          <a:noFill/>
          <a:ln>
            <a:noFill/>
          </a:ln>
        </p:spPr>
        <p:txBody>
          <a:bodyPr spcFirstLastPara="1" wrap="square" lIns="91425" tIns="45700" rIns="91425" bIns="45700" anchor="b" anchorCtr="0">
            <a:normAutofit/>
          </a:bodyPr>
          <a:lstStyle/>
          <a:p>
            <a:pPr marL="0" lvl="0" indent="0" algn="ctr" rtl="0">
              <a:lnSpc>
                <a:spcPct val="100000"/>
              </a:lnSpc>
              <a:spcBef>
                <a:spcPts val="0"/>
              </a:spcBef>
              <a:spcAft>
                <a:spcPts val="0"/>
              </a:spcAft>
              <a:buClr>
                <a:srgbClr val="CE5717"/>
              </a:buClr>
              <a:buSzPts val="3600"/>
              <a:buFont typeface="Georgia"/>
              <a:buNone/>
            </a:pPr>
            <a:r>
              <a:rPr lang="en-US" sz="3600" b="1"/>
              <a:t>Transposition of Conductors</a:t>
            </a:r>
            <a:endParaRPr b="1"/>
          </a:p>
        </p:txBody>
      </p:sp>
      <p:sp>
        <p:nvSpPr>
          <p:cNvPr id="891" name="Google Shape;891;p115"/>
          <p:cNvSpPr txBox="1">
            <a:spLocks noGrp="1"/>
          </p:cNvSpPr>
          <p:nvPr>
            <p:ph type="body" idx="1"/>
          </p:nvPr>
        </p:nvSpPr>
        <p:spPr>
          <a:xfrm>
            <a:off x="304800" y="1371600"/>
            <a:ext cx="8613648" cy="4572000"/>
          </a:xfrm>
          <a:prstGeom prst="rect">
            <a:avLst/>
          </a:prstGeom>
          <a:noFill/>
          <a:ln>
            <a:noFill/>
          </a:ln>
        </p:spPr>
        <p:txBody>
          <a:bodyPr spcFirstLastPara="1" wrap="square" lIns="91425" tIns="45700" rIns="91425" bIns="45700" anchor="t" anchorCtr="0">
            <a:normAutofit/>
          </a:bodyPr>
          <a:lstStyle/>
          <a:p>
            <a:pPr marL="274320" lvl="0" indent="-274320" algn="just" rtl="0">
              <a:lnSpc>
                <a:spcPct val="100000"/>
              </a:lnSpc>
              <a:spcBef>
                <a:spcPts val="0"/>
              </a:spcBef>
              <a:spcAft>
                <a:spcPts val="0"/>
              </a:spcAft>
              <a:buSzPts val="2040"/>
              <a:buFont typeface="Noto Sans Symbols"/>
              <a:buChar char="⮚"/>
            </a:pPr>
            <a:r>
              <a:rPr lang="en-US" sz="2400"/>
              <a:t> The process of changing the positions of conductors ( spaced unsymmetrically) of a three phase overhead line at regular distances in order to make the line constants of three phases symmetrical, is called transposition of conductors.</a:t>
            </a:r>
            <a:endParaRPr/>
          </a:p>
          <a:p>
            <a:pPr marL="274320" lvl="0" indent="-274320" algn="just" rtl="0">
              <a:lnSpc>
                <a:spcPct val="100000"/>
              </a:lnSpc>
              <a:spcBef>
                <a:spcPts val="480"/>
              </a:spcBef>
              <a:spcAft>
                <a:spcPts val="0"/>
              </a:spcAft>
              <a:buSzPts val="2040"/>
              <a:buFont typeface="Noto Sans Symbols"/>
              <a:buChar char="⮚"/>
            </a:pPr>
            <a:r>
              <a:rPr lang="en-US" sz="2400"/>
              <a:t> It is must, when long AC transmission line is to be erected.</a:t>
            </a:r>
            <a:endParaRPr/>
          </a:p>
          <a:p>
            <a:pPr marL="274320" lvl="0" indent="-274320" algn="just" rtl="0">
              <a:lnSpc>
                <a:spcPct val="100000"/>
              </a:lnSpc>
              <a:spcBef>
                <a:spcPts val="480"/>
              </a:spcBef>
              <a:spcAft>
                <a:spcPts val="0"/>
              </a:spcAft>
              <a:buSzPts val="2040"/>
              <a:buFont typeface="Noto Sans Symbols"/>
              <a:buChar char="⮚"/>
            </a:pPr>
            <a:r>
              <a:rPr lang="en-US" sz="2400"/>
              <a:t> Because voltage unbalance in long transmission line becomes remarkable and cannot be tolerated.</a:t>
            </a:r>
            <a:endParaRPr/>
          </a:p>
          <a:p>
            <a:pPr marL="274320" lvl="0" indent="-274320" algn="just" rtl="0">
              <a:lnSpc>
                <a:spcPct val="100000"/>
              </a:lnSpc>
              <a:spcBef>
                <a:spcPts val="480"/>
              </a:spcBef>
              <a:spcAft>
                <a:spcPts val="0"/>
              </a:spcAft>
              <a:buSzPts val="2040"/>
              <a:buNone/>
            </a:pPr>
            <a:endParaRPr sz="2400"/>
          </a:p>
          <a:p>
            <a:pPr marL="274320" lvl="0" indent="-274320" algn="just" rtl="0">
              <a:lnSpc>
                <a:spcPct val="100000"/>
              </a:lnSpc>
              <a:spcBef>
                <a:spcPts val="480"/>
              </a:spcBef>
              <a:spcAft>
                <a:spcPts val="0"/>
              </a:spcAft>
              <a:buSzPts val="2040"/>
              <a:buNone/>
            </a:pPr>
            <a:endParaRPr sz="2400"/>
          </a:p>
        </p:txBody>
      </p:sp>
      <p:sp>
        <p:nvSpPr>
          <p:cNvPr id="892" name="Google Shape;892;p115" descr="What is Transposition of Transmission Line and Features of It"/>
          <p:cNvSpPr/>
          <p:nvPr/>
        </p:nvSpPr>
        <p:spPr>
          <a:xfrm>
            <a:off x="116111" y="-136525"/>
            <a:ext cx="221551" cy="29686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p:txBody>
      </p:sp>
      <p:sp>
        <p:nvSpPr>
          <p:cNvPr id="893" name="Google Shape;893;p115" descr="What is Transposition of Transmission Line and Features of It"/>
          <p:cNvSpPr/>
          <p:nvPr/>
        </p:nvSpPr>
        <p:spPr>
          <a:xfrm>
            <a:off x="116111" y="-136525"/>
            <a:ext cx="221551" cy="29686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p:txBody>
      </p:sp>
      <p:sp>
        <p:nvSpPr>
          <p:cNvPr id="894" name="Google Shape;894;p115" descr="What is Transposition of Transmission Line and Features of It"/>
          <p:cNvSpPr/>
          <p:nvPr/>
        </p:nvSpPr>
        <p:spPr>
          <a:xfrm>
            <a:off x="116111" y="-136525"/>
            <a:ext cx="221551" cy="29686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p:txBody>
      </p:sp>
      <p:sp>
        <p:nvSpPr>
          <p:cNvPr id="895" name="Google Shape;895;p115" descr="What is Transposition of Transmission Line and Features of It"/>
          <p:cNvSpPr/>
          <p:nvPr/>
        </p:nvSpPr>
        <p:spPr>
          <a:xfrm>
            <a:off x="116111" y="-136525"/>
            <a:ext cx="221551" cy="29686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Shape 899"/>
        <p:cNvGrpSpPr/>
        <p:nvPr/>
      </p:nvGrpSpPr>
      <p:grpSpPr>
        <a:xfrm>
          <a:off x="0" y="0"/>
          <a:ext cx="0" cy="0"/>
          <a:chOff x="0" y="0"/>
          <a:chExt cx="0" cy="0"/>
        </a:xfrm>
      </p:grpSpPr>
      <p:sp>
        <p:nvSpPr>
          <p:cNvPr id="900" name="Google Shape;900;p116"/>
          <p:cNvSpPr txBox="1">
            <a:spLocks noGrp="1"/>
          </p:cNvSpPr>
          <p:nvPr>
            <p:ph type="title"/>
          </p:nvPr>
        </p:nvSpPr>
        <p:spPr>
          <a:xfrm>
            <a:off x="301752" y="228600"/>
            <a:ext cx="8534400" cy="758952"/>
          </a:xfrm>
          <a:prstGeom prst="rect">
            <a:avLst/>
          </a:prstGeom>
          <a:noFill/>
          <a:ln>
            <a:noFill/>
          </a:ln>
        </p:spPr>
        <p:txBody>
          <a:bodyPr spcFirstLastPara="1" wrap="square" lIns="91425" tIns="45700" rIns="91425" bIns="45700" anchor="b" anchorCtr="0">
            <a:normAutofit/>
          </a:bodyPr>
          <a:lstStyle/>
          <a:p>
            <a:pPr marL="0" lvl="0" indent="0" algn="ctr" rtl="0">
              <a:lnSpc>
                <a:spcPct val="100000"/>
              </a:lnSpc>
              <a:spcBef>
                <a:spcPts val="0"/>
              </a:spcBef>
              <a:spcAft>
                <a:spcPts val="0"/>
              </a:spcAft>
              <a:buClr>
                <a:srgbClr val="CE5717"/>
              </a:buClr>
              <a:buSzPts val="3300"/>
              <a:buFont typeface="Georgia"/>
              <a:buNone/>
            </a:pPr>
            <a:r>
              <a:rPr lang="en-US" b="1"/>
              <a:t>BUNDLE CONDUCTOR</a:t>
            </a:r>
            <a:endParaRPr/>
          </a:p>
        </p:txBody>
      </p:sp>
      <p:sp>
        <p:nvSpPr>
          <p:cNvPr id="901" name="Google Shape;901;p116"/>
          <p:cNvSpPr txBox="1">
            <a:spLocks noGrp="1"/>
          </p:cNvSpPr>
          <p:nvPr>
            <p:ph type="body" idx="1"/>
          </p:nvPr>
        </p:nvSpPr>
        <p:spPr>
          <a:xfrm>
            <a:off x="381000" y="1371600"/>
            <a:ext cx="8503920" cy="4572000"/>
          </a:xfrm>
          <a:prstGeom prst="rect">
            <a:avLst/>
          </a:prstGeom>
          <a:noFill/>
          <a:ln>
            <a:noFill/>
          </a:ln>
        </p:spPr>
        <p:txBody>
          <a:bodyPr spcFirstLastPara="1" wrap="square" lIns="91425" tIns="45700" rIns="91425" bIns="45700" anchor="t" anchorCtr="0">
            <a:normAutofit/>
          </a:bodyPr>
          <a:lstStyle/>
          <a:p>
            <a:pPr marL="274320" lvl="0" indent="-274320" algn="just" rtl="0">
              <a:lnSpc>
                <a:spcPct val="100000"/>
              </a:lnSpc>
              <a:spcBef>
                <a:spcPts val="0"/>
              </a:spcBef>
              <a:spcAft>
                <a:spcPts val="0"/>
              </a:spcAft>
              <a:buSzPts val="1700"/>
              <a:buFont typeface="Noto Sans Symbols"/>
              <a:buChar char="⮚"/>
            </a:pPr>
            <a:r>
              <a:rPr lang="en-US" sz="2000"/>
              <a:t> A bundle conductor is a conductor made up of two or more conductors. It is used to transmit bulk power at reduced losses.</a:t>
            </a:r>
            <a:endParaRPr/>
          </a:p>
          <a:p>
            <a:pPr marL="274320" lvl="0" indent="-274320" algn="just" rtl="0">
              <a:lnSpc>
                <a:spcPct val="100000"/>
              </a:lnSpc>
              <a:spcBef>
                <a:spcPts val="400"/>
              </a:spcBef>
              <a:spcAft>
                <a:spcPts val="0"/>
              </a:spcAft>
              <a:buSzPts val="1700"/>
              <a:buFont typeface="Noto Sans Symbols"/>
              <a:buChar char="⮚"/>
            </a:pPr>
            <a:r>
              <a:rPr lang="en-US" sz="2000"/>
              <a:t> These are used on Extra high voltage lines to reduce corona effect and radio interference.</a:t>
            </a:r>
            <a:endParaRPr/>
          </a:p>
          <a:p>
            <a:pPr marL="274320" lvl="0" indent="-274320" algn="just" rtl="0">
              <a:lnSpc>
                <a:spcPct val="100000"/>
              </a:lnSpc>
              <a:spcBef>
                <a:spcPts val="400"/>
              </a:spcBef>
              <a:spcAft>
                <a:spcPts val="0"/>
              </a:spcAft>
              <a:buSzPts val="1700"/>
              <a:buFont typeface="Noto Sans Symbols"/>
              <a:buChar char="⮚"/>
            </a:pPr>
            <a:r>
              <a:rPr lang="en-US" sz="2000"/>
              <a:t> Bundle conductors consist of three or four conductors for each phase, separated from each other by means of spacers at regular intervals. Thus they do not touch each other.</a:t>
            </a:r>
            <a:endParaRPr/>
          </a:p>
          <a:p>
            <a:pPr marL="274320" lvl="0" indent="-274320" algn="just" rtl="0">
              <a:lnSpc>
                <a:spcPct val="100000"/>
              </a:lnSpc>
              <a:spcBef>
                <a:spcPts val="400"/>
              </a:spcBef>
              <a:spcAft>
                <a:spcPts val="0"/>
              </a:spcAft>
              <a:buSzPts val="1700"/>
              <a:buNone/>
            </a:pPr>
            <a:endParaRPr sz="2000"/>
          </a:p>
        </p:txBody>
      </p:sp>
      <p:sp>
        <p:nvSpPr>
          <p:cNvPr id="902" name="Google Shape;902;p116" descr="ElectroTechnik: Bundled Conductors in Tranmission Lines"/>
          <p:cNvSpPr/>
          <p:nvPr/>
        </p:nvSpPr>
        <p:spPr>
          <a:xfrm>
            <a:off x="116111" y="-136525"/>
            <a:ext cx="221551" cy="29686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p:txBody>
      </p:sp>
      <p:pic>
        <p:nvPicPr>
          <p:cNvPr id="903" name="Google Shape;903;p116" descr="ElectroTechnik: Bundled Conductors in Tranmission Lines"/>
          <p:cNvPicPr preferRelativeResize="0"/>
          <p:nvPr/>
        </p:nvPicPr>
        <p:blipFill rotWithShape="1">
          <a:blip r:embed="rId3">
            <a:alphaModFix/>
          </a:blip>
          <a:srcRect/>
          <a:stretch/>
        </p:blipFill>
        <p:spPr>
          <a:xfrm rot="-5400000">
            <a:off x="3314700" y="3390899"/>
            <a:ext cx="2590800" cy="3276600"/>
          </a:xfrm>
          <a:prstGeom prst="rect">
            <a:avLst/>
          </a:prstGeom>
          <a:noFill/>
          <a:ln>
            <a:noFill/>
          </a:ln>
        </p:spPr>
      </p:pic>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Shape 907"/>
        <p:cNvGrpSpPr/>
        <p:nvPr/>
      </p:nvGrpSpPr>
      <p:grpSpPr>
        <a:xfrm>
          <a:off x="0" y="0"/>
          <a:ext cx="0" cy="0"/>
          <a:chOff x="0" y="0"/>
          <a:chExt cx="0" cy="0"/>
        </a:xfrm>
      </p:grpSpPr>
      <p:sp>
        <p:nvSpPr>
          <p:cNvPr id="908" name="Google Shape;908;p117"/>
          <p:cNvSpPr/>
          <p:nvPr/>
        </p:nvSpPr>
        <p:spPr>
          <a:xfrm>
            <a:off x="2209800" y="3733800"/>
            <a:ext cx="4267200" cy="25908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p:txBody>
      </p:sp>
      <p:sp>
        <p:nvSpPr>
          <p:cNvPr id="909" name="Google Shape;909;p117"/>
          <p:cNvSpPr txBox="1">
            <a:spLocks noGrp="1"/>
          </p:cNvSpPr>
          <p:nvPr>
            <p:ph type="title"/>
          </p:nvPr>
        </p:nvSpPr>
        <p:spPr>
          <a:xfrm>
            <a:off x="304801" y="-152400"/>
            <a:ext cx="8229600" cy="1143000"/>
          </a:xfrm>
          <a:prstGeom prst="rect">
            <a:avLst/>
          </a:prstGeom>
          <a:noFill/>
          <a:ln>
            <a:noFill/>
          </a:ln>
        </p:spPr>
        <p:txBody>
          <a:bodyPr spcFirstLastPara="1" wrap="square" lIns="91425" tIns="45700" rIns="91425" bIns="45700" anchor="b" anchorCtr="0">
            <a:normAutofit/>
          </a:bodyPr>
          <a:lstStyle/>
          <a:p>
            <a:pPr marL="0" lvl="0" indent="0" algn="ctr" rtl="0">
              <a:lnSpc>
                <a:spcPct val="100000"/>
              </a:lnSpc>
              <a:spcBef>
                <a:spcPts val="0"/>
              </a:spcBef>
              <a:spcAft>
                <a:spcPts val="0"/>
              </a:spcAft>
              <a:buClr>
                <a:srgbClr val="CE5717"/>
              </a:buClr>
              <a:buSzPts val="3300"/>
              <a:buFont typeface="Georgia"/>
              <a:buNone/>
            </a:pPr>
            <a:r>
              <a:rPr lang="en-US" b="1"/>
              <a:t>SAG</a:t>
            </a:r>
            <a:endParaRPr b="1"/>
          </a:p>
        </p:txBody>
      </p:sp>
      <p:sp>
        <p:nvSpPr>
          <p:cNvPr id="910" name="Google Shape;910;p117"/>
          <p:cNvSpPr txBox="1">
            <a:spLocks noGrp="1"/>
          </p:cNvSpPr>
          <p:nvPr>
            <p:ph type="body" idx="1"/>
          </p:nvPr>
        </p:nvSpPr>
        <p:spPr>
          <a:xfrm>
            <a:off x="533401" y="1371600"/>
            <a:ext cx="8229600" cy="4389120"/>
          </a:xfrm>
          <a:prstGeom prst="rect">
            <a:avLst/>
          </a:prstGeom>
          <a:noFill/>
          <a:ln>
            <a:noFill/>
          </a:ln>
        </p:spPr>
        <p:txBody>
          <a:bodyPr spcFirstLastPara="1" wrap="square" lIns="91425" tIns="45700" rIns="91425" bIns="45700" anchor="t" anchorCtr="0">
            <a:normAutofit/>
          </a:bodyPr>
          <a:lstStyle/>
          <a:p>
            <a:pPr marL="286385" marR="5080" lvl="0" indent="-274319" algn="just" rtl="0">
              <a:lnSpc>
                <a:spcPct val="100000"/>
              </a:lnSpc>
              <a:spcBef>
                <a:spcPts val="0"/>
              </a:spcBef>
              <a:spcAft>
                <a:spcPts val="0"/>
              </a:spcAft>
              <a:buClr>
                <a:srgbClr val="0AD0D9"/>
              </a:buClr>
              <a:buSzPts val="2262"/>
              <a:buChar char="⚫"/>
            </a:pPr>
            <a:r>
              <a:rPr lang="en-US" sz="2400"/>
              <a:t>Sag in overhead Transmission line conductor refers  to the difference in level between the point of support  and the lowest point on the conductor. </a:t>
            </a:r>
            <a:endParaRPr/>
          </a:p>
          <a:p>
            <a:pPr marL="286385" marR="5080" lvl="0" indent="-274319" algn="just" rtl="0">
              <a:lnSpc>
                <a:spcPct val="100000"/>
              </a:lnSpc>
              <a:spcBef>
                <a:spcPts val="105"/>
              </a:spcBef>
              <a:spcAft>
                <a:spcPts val="0"/>
              </a:spcAft>
              <a:buClr>
                <a:srgbClr val="0AD0D9"/>
              </a:buClr>
              <a:buSzPts val="2262"/>
              <a:buChar char="⚫"/>
            </a:pPr>
            <a:r>
              <a:rPr lang="en-US" sz="2400"/>
              <a:t>Therefore, in order to have safe tension in the  conductor, they are not fully stretched rather a  sufficient dip or Sag is provided.</a:t>
            </a:r>
            <a:endParaRPr sz="2400"/>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Shape 914"/>
        <p:cNvGrpSpPr/>
        <p:nvPr/>
      </p:nvGrpSpPr>
      <p:grpSpPr>
        <a:xfrm>
          <a:off x="0" y="0"/>
          <a:ext cx="0" cy="0"/>
          <a:chOff x="0" y="0"/>
          <a:chExt cx="0" cy="0"/>
        </a:xfrm>
      </p:grpSpPr>
      <p:sp>
        <p:nvSpPr>
          <p:cNvPr id="915" name="Google Shape;915;p118"/>
          <p:cNvSpPr txBox="1">
            <a:spLocks noGrp="1"/>
          </p:cNvSpPr>
          <p:nvPr>
            <p:ph type="title"/>
          </p:nvPr>
        </p:nvSpPr>
        <p:spPr>
          <a:xfrm>
            <a:off x="301752" y="228600"/>
            <a:ext cx="8534400" cy="758952"/>
          </a:xfrm>
          <a:prstGeom prst="rect">
            <a:avLst/>
          </a:prstGeom>
          <a:noFill/>
          <a:ln>
            <a:noFill/>
          </a:ln>
        </p:spPr>
        <p:txBody>
          <a:bodyPr spcFirstLastPara="1" wrap="square" lIns="91425" tIns="45700" rIns="91425" bIns="45700" anchor="b" anchorCtr="0">
            <a:normAutofit/>
          </a:bodyPr>
          <a:lstStyle/>
          <a:p>
            <a:pPr marL="0" lvl="0" indent="0" algn="ctr" rtl="0">
              <a:lnSpc>
                <a:spcPct val="100000"/>
              </a:lnSpc>
              <a:spcBef>
                <a:spcPts val="0"/>
              </a:spcBef>
              <a:spcAft>
                <a:spcPts val="0"/>
              </a:spcAft>
              <a:buClr>
                <a:srgbClr val="CE5717"/>
              </a:buClr>
              <a:buSzPts val="3300"/>
              <a:buFont typeface="Georgia"/>
              <a:buNone/>
            </a:pPr>
            <a:r>
              <a:rPr lang="en-US" b="1"/>
              <a:t>Factors affecting SAG</a:t>
            </a:r>
            <a:endParaRPr/>
          </a:p>
        </p:txBody>
      </p:sp>
      <p:sp>
        <p:nvSpPr>
          <p:cNvPr id="916" name="Google Shape;916;p118"/>
          <p:cNvSpPr txBox="1">
            <a:spLocks noGrp="1"/>
          </p:cNvSpPr>
          <p:nvPr>
            <p:ph type="body" idx="1"/>
          </p:nvPr>
        </p:nvSpPr>
        <p:spPr>
          <a:xfrm>
            <a:off x="301752" y="1527048"/>
            <a:ext cx="8503920" cy="4572000"/>
          </a:xfrm>
          <a:prstGeom prst="rect">
            <a:avLst/>
          </a:prstGeom>
          <a:noFill/>
          <a:ln>
            <a:noFill/>
          </a:ln>
        </p:spPr>
        <p:txBody>
          <a:bodyPr spcFirstLastPara="1" wrap="square" lIns="91425" tIns="45700" rIns="91425" bIns="45700" anchor="t" anchorCtr="0">
            <a:normAutofit/>
          </a:bodyPr>
          <a:lstStyle/>
          <a:p>
            <a:pPr marL="274320" lvl="0" indent="-274320" algn="l" rtl="0">
              <a:lnSpc>
                <a:spcPct val="100000"/>
              </a:lnSpc>
              <a:spcBef>
                <a:spcPts val="0"/>
              </a:spcBef>
              <a:spcAft>
                <a:spcPts val="0"/>
              </a:spcAft>
              <a:buSzPts val="2720"/>
              <a:buNone/>
            </a:pPr>
            <a:r>
              <a:rPr lang="en-US" sz="3200" b="1"/>
              <a:t>   </a:t>
            </a:r>
            <a:r>
              <a:rPr lang="en-US"/>
              <a:t>(i)Weight of conductor.</a:t>
            </a:r>
            <a:br>
              <a:rPr lang="en-US"/>
            </a:br>
            <a:r>
              <a:rPr lang="en-US"/>
              <a:t>(ii) Location of the conductor.</a:t>
            </a:r>
            <a:br>
              <a:rPr lang="en-US"/>
            </a:br>
            <a:r>
              <a:rPr lang="en-US"/>
              <a:t>(iii) Length of the span.</a:t>
            </a:r>
            <a:br>
              <a:rPr lang="en-US"/>
            </a:br>
            <a:r>
              <a:rPr lang="en-US"/>
              <a:t>(iv) Temperature.</a:t>
            </a:r>
            <a:br>
              <a:rPr lang="en-US"/>
            </a:br>
            <a:r>
              <a:rPr lang="en-US"/>
              <a:t>(v) Tensile strength.</a:t>
            </a:r>
            <a:br>
              <a:rPr lang="en-US"/>
            </a:br>
            <a:r>
              <a:rPr lang="en-US"/>
              <a:t>(Vi) Tension.</a:t>
            </a:r>
            <a:endParaRPr/>
          </a:p>
          <a:p>
            <a:pPr marL="274320" lvl="0" indent="-128587" algn="l" rtl="0">
              <a:lnSpc>
                <a:spcPct val="100000"/>
              </a:lnSpc>
              <a:spcBef>
                <a:spcPts val="540"/>
              </a:spcBef>
              <a:spcAft>
                <a:spcPts val="0"/>
              </a:spcAft>
              <a:buSzPts val="2295"/>
              <a:buNone/>
            </a:pPr>
            <a:endParaRP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Shape 920"/>
        <p:cNvGrpSpPr/>
        <p:nvPr/>
      </p:nvGrpSpPr>
      <p:grpSpPr>
        <a:xfrm>
          <a:off x="0" y="0"/>
          <a:ext cx="0" cy="0"/>
          <a:chOff x="0" y="0"/>
          <a:chExt cx="0" cy="0"/>
        </a:xfrm>
      </p:grpSpPr>
      <p:sp>
        <p:nvSpPr>
          <p:cNvPr id="921" name="Google Shape;921;p119"/>
          <p:cNvSpPr txBox="1">
            <a:spLocks noGrp="1"/>
          </p:cNvSpPr>
          <p:nvPr>
            <p:ph type="title"/>
          </p:nvPr>
        </p:nvSpPr>
        <p:spPr>
          <a:xfrm>
            <a:off x="457200" y="-76200"/>
            <a:ext cx="8229600" cy="1143000"/>
          </a:xfrm>
          <a:prstGeom prst="rect">
            <a:avLst/>
          </a:prstGeom>
          <a:noFill/>
          <a:ln>
            <a:noFill/>
          </a:ln>
        </p:spPr>
        <p:txBody>
          <a:bodyPr spcFirstLastPara="1" wrap="square" lIns="91425" tIns="45700" rIns="91425" bIns="45700" anchor="b" anchorCtr="0">
            <a:normAutofit/>
          </a:bodyPr>
          <a:lstStyle/>
          <a:p>
            <a:pPr marL="0" lvl="0" indent="0" algn="ctr" rtl="0">
              <a:lnSpc>
                <a:spcPct val="100000"/>
              </a:lnSpc>
              <a:spcBef>
                <a:spcPts val="0"/>
              </a:spcBef>
              <a:spcAft>
                <a:spcPts val="0"/>
              </a:spcAft>
              <a:buClr>
                <a:srgbClr val="CE5717"/>
              </a:buClr>
              <a:buSzPts val="3300"/>
              <a:buFont typeface="Georgia"/>
              <a:buNone/>
            </a:pPr>
            <a:r>
              <a:rPr lang="en-US" b="1"/>
              <a:t>Calculation of SAG</a:t>
            </a:r>
            <a:endParaRPr/>
          </a:p>
        </p:txBody>
      </p:sp>
      <p:sp>
        <p:nvSpPr>
          <p:cNvPr id="922" name="Google Shape;922;p119"/>
          <p:cNvSpPr txBox="1">
            <a:spLocks noGrp="1"/>
          </p:cNvSpPr>
          <p:nvPr>
            <p:ph type="body" idx="1"/>
          </p:nvPr>
        </p:nvSpPr>
        <p:spPr>
          <a:xfrm>
            <a:off x="457200" y="1752600"/>
            <a:ext cx="8229600" cy="4572000"/>
          </a:xfrm>
          <a:prstGeom prst="rect">
            <a:avLst/>
          </a:prstGeom>
          <a:noFill/>
          <a:ln>
            <a:noFill/>
          </a:ln>
        </p:spPr>
        <p:txBody>
          <a:bodyPr spcFirstLastPara="1" wrap="square" lIns="91425" tIns="45700" rIns="91425" bIns="45700" anchor="t" anchorCtr="0">
            <a:normAutofit/>
          </a:bodyPr>
          <a:lstStyle/>
          <a:p>
            <a:pPr marL="274320" lvl="0" indent="-274320" algn="just" rtl="0">
              <a:lnSpc>
                <a:spcPct val="100000"/>
              </a:lnSpc>
              <a:spcBef>
                <a:spcPts val="0"/>
              </a:spcBef>
              <a:spcAft>
                <a:spcPts val="0"/>
              </a:spcAft>
              <a:buSzPts val="2040"/>
              <a:buNone/>
            </a:pPr>
            <a:r>
              <a:rPr lang="en-US" sz="2400"/>
              <a:t>   Suppose, AOB is the conductor. A and B are points of supports. Point O is the lowest point and the midpoint. Let, </a:t>
            </a:r>
            <a:endParaRPr/>
          </a:p>
          <a:p>
            <a:pPr marL="274320" lvl="0" indent="-274320" algn="l" rtl="0">
              <a:lnSpc>
                <a:spcPct val="100000"/>
              </a:lnSpc>
              <a:spcBef>
                <a:spcPts val="480"/>
              </a:spcBef>
              <a:spcAft>
                <a:spcPts val="0"/>
              </a:spcAft>
              <a:buSzPts val="2040"/>
              <a:buNone/>
            </a:pPr>
            <a:r>
              <a:rPr lang="en-US" sz="2400"/>
              <a:t>    L = length of the span, i.e. AB</a:t>
            </a:r>
            <a:br>
              <a:rPr lang="en-US" sz="2400"/>
            </a:br>
            <a:r>
              <a:rPr lang="en-US" sz="2400"/>
              <a:t>w is the weight per unit length of the conductor</a:t>
            </a:r>
            <a:br>
              <a:rPr lang="en-US" sz="2400"/>
            </a:br>
            <a:r>
              <a:rPr lang="en-US" sz="2400"/>
              <a:t>T is the tension in the conductor</a:t>
            </a:r>
            <a:br>
              <a:rPr lang="en-US" sz="2400"/>
            </a:br>
            <a:endParaRPr sz="2400"/>
          </a:p>
          <a:p>
            <a:pPr marL="274320" lvl="0" indent="-274320" algn="just" rtl="0">
              <a:lnSpc>
                <a:spcPct val="100000"/>
              </a:lnSpc>
              <a:spcBef>
                <a:spcPts val="480"/>
              </a:spcBef>
              <a:spcAft>
                <a:spcPts val="0"/>
              </a:spcAft>
              <a:buSzPts val="2040"/>
              <a:buNone/>
            </a:pPr>
            <a:r>
              <a:rPr lang="en-US" sz="2400"/>
              <a:t>   We have chosen any point on conductor, say point P.</a:t>
            </a:r>
            <a:br>
              <a:rPr lang="en-US" sz="2400"/>
            </a:br>
            <a:r>
              <a:rPr lang="en-US" sz="2400"/>
              <a:t>The distance of point P from Lowest point O is x.</a:t>
            </a:r>
            <a:br>
              <a:rPr lang="en-US" sz="2400"/>
            </a:br>
            <a:r>
              <a:rPr lang="en-US" sz="2400"/>
              <a:t>y is the height from point O to point P.</a:t>
            </a:r>
            <a:endParaRPr/>
          </a:p>
          <a:p>
            <a:pPr marL="274320" lvl="0" indent="-274320" algn="l" rtl="0">
              <a:lnSpc>
                <a:spcPct val="100000"/>
              </a:lnSpc>
              <a:spcBef>
                <a:spcPts val="480"/>
              </a:spcBef>
              <a:spcAft>
                <a:spcPts val="0"/>
              </a:spcAft>
              <a:buSzPts val="2040"/>
              <a:buNone/>
            </a:pPr>
            <a:endParaRPr sz="24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13"/>
          <p:cNvSpPr txBox="1">
            <a:spLocks noGrp="1"/>
          </p:cNvSpPr>
          <p:nvPr>
            <p:ph type="title"/>
          </p:nvPr>
        </p:nvSpPr>
        <p:spPr>
          <a:xfrm>
            <a:off x="301752" y="228600"/>
            <a:ext cx="8534400" cy="758952"/>
          </a:xfrm>
          <a:prstGeom prst="rect">
            <a:avLst/>
          </a:prstGeom>
          <a:noFill/>
          <a:ln>
            <a:noFill/>
          </a:ln>
        </p:spPr>
        <p:txBody>
          <a:bodyPr spcFirstLastPara="1" wrap="square" lIns="91425" tIns="45700" rIns="91425" bIns="45700" anchor="b" anchorCtr="0">
            <a:normAutofit/>
          </a:bodyPr>
          <a:lstStyle/>
          <a:p>
            <a:pPr marL="0" lvl="0" indent="0" algn="ctr" rtl="0">
              <a:lnSpc>
                <a:spcPct val="100000"/>
              </a:lnSpc>
              <a:spcBef>
                <a:spcPts val="0"/>
              </a:spcBef>
              <a:spcAft>
                <a:spcPts val="0"/>
              </a:spcAft>
              <a:buClr>
                <a:srgbClr val="CE5717"/>
              </a:buClr>
              <a:buSzPts val="3300"/>
              <a:buFont typeface="Georgia"/>
              <a:buNone/>
            </a:pPr>
            <a:endParaRPr/>
          </a:p>
        </p:txBody>
      </p:sp>
      <p:pic>
        <p:nvPicPr>
          <p:cNvPr id="241" name="Google Shape;241;p13" descr="NTPL_Tuticorin_NLCIL.jpg"/>
          <p:cNvPicPr preferRelativeResize="0">
            <a:picLocks noGrp="1"/>
          </p:cNvPicPr>
          <p:nvPr>
            <p:ph type="body" idx="1"/>
          </p:nvPr>
        </p:nvPicPr>
        <p:blipFill rotWithShape="1">
          <a:blip r:embed="rId3">
            <a:alphaModFix/>
          </a:blip>
          <a:srcRect/>
          <a:stretch/>
        </p:blipFill>
        <p:spPr>
          <a:xfrm>
            <a:off x="0" y="4"/>
            <a:ext cx="9144000" cy="6857999"/>
          </a:xfrm>
          <a:prstGeom prst="rect">
            <a:avLst/>
          </a:prstGeom>
          <a:noFill/>
          <a:ln>
            <a:noFill/>
          </a:ln>
        </p:spPr>
      </p:pic>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Shape 926"/>
        <p:cNvGrpSpPr/>
        <p:nvPr/>
      </p:nvGrpSpPr>
      <p:grpSpPr>
        <a:xfrm>
          <a:off x="0" y="0"/>
          <a:ext cx="0" cy="0"/>
          <a:chOff x="0" y="0"/>
          <a:chExt cx="0" cy="0"/>
        </a:xfrm>
      </p:grpSpPr>
      <p:pic>
        <p:nvPicPr>
          <p:cNvPr id="927" name="Google Shape;927;p120" descr="1459434855.gif"/>
          <p:cNvPicPr preferRelativeResize="0">
            <a:picLocks noGrp="1"/>
          </p:cNvPicPr>
          <p:nvPr>
            <p:ph type="body" idx="4294967295"/>
          </p:nvPr>
        </p:nvPicPr>
        <p:blipFill rotWithShape="1">
          <a:blip r:embed="rId3">
            <a:alphaModFix/>
          </a:blip>
          <a:srcRect/>
          <a:stretch/>
        </p:blipFill>
        <p:spPr>
          <a:xfrm>
            <a:off x="3810001" y="2514600"/>
            <a:ext cx="5105400" cy="2552700"/>
          </a:xfrm>
          <a:prstGeom prst="rect">
            <a:avLst/>
          </a:prstGeom>
          <a:noFill/>
          <a:ln>
            <a:noFill/>
          </a:ln>
        </p:spPr>
      </p:pic>
      <p:pic>
        <p:nvPicPr>
          <p:cNvPr id="928" name="Google Shape;928;p120" descr="1459436982.gif"/>
          <p:cNvPicPr preferRelativeResize="0"/>
          <p:nvPr/>
        </p:nvPicPr>
        <p:blipFill rotWithShape="1">
          <a:blip r:embed="rId4">
            <a:alphaModFix/>
          </a:blip>
          <a:srcRect/>
          <a:stretch/>
        </p:blipFill>
        <p:spPr>
          <a:xfrm>
            <a:off x="533400" y="2286000"/>
            <a:ext cx="3381375" cy="1276350"/>
          </a:xfrm>
          <a:prstGeom prst="rect">
            <a:avLst/>
          </a:prstGeom>
          <a:noFill/>
          <a:ln>
            <a:noFill/>
          </a:ln>
        </p:spPr>
      </p:pic>
      <p:sp>
        <p:nvSpPr>
          <p:cNvPr id="929" name="Google Shape;929;p120"/>
          <p:cNvSpPr/>
          <p:nvPr/>
        </p:nvSpPr>
        <p:spPr>
          <a:xfrm>
            <a:off x="304800" y="457206"/>
            <a:ext cx="8839200" cy="156966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Arial"/>
                <a:ea typeface="Arial"/>
                <a:cs typeface="Arial"/>
                <a:sym typeface="Arial"/>
              </a:rPr>
              <a:t>1. </a:t>
            </a:r>
            <a:r>
              <a:rPr lang="en-US" sz="2400" b="1" i="0" u="none" strike="noStrike" cap="none">
                <a:solidFill>
                  <a:schemeClr val="dk1"/>
                </a:solidFill>
                <a:latin typeface="Georgia"/>
                <a:ea typeface="Georgia"/>
                <a:cs typeface="Georgia"/>
                <a:sym typeface="Georgia"/>
              </a:rPr>
              <a:t>When Supports are Equal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chemeClr val="dk1"/>
              </a:solidFill>
              <a:latin typeface="Georgia"/>
              <a:ea typeface="Georgia"/>
              <a:cs typeface="Georgia"/>
              <a:sym typeface="Georgia"/>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Georgia"/>
                <a:ea typeface="Georgia"/>
                <a:cs typeface="Georgia"/>
                <a:sym typeface="Georgia"/>
              </a:rPr>
              <a:t>Equating two moments of two forces about point O as per the figure above we get,</a:t>
            </a:r>
            <a:endParaRPr sz="1400" b="0" i="0" u="none" strike="noStrike" cap="none">
              <a:solidFill>
                <a:srgbClr val="000000"/>
              </a:solidFill>
              <a:latin typeface="Arial"/>
              <a:ea typeface="Arial"/>
              <a:cs typeface="Arial"/>
              <a:sym typeface="Arial"/>
            </a:endParaRPr>
          </a:p>
        </p:txBody>
      </p:sp>
      <p:pic>
        <p:nvPicPr>
          <p:cNvPr id="930" name="Google Shape;930;p120" descr="1459437057.gif"/>
          <p:cNvPicPr preferRelativeResize="0"/>
          <p:nvPr/>
        </p:nvPicPr>
        <p:blipFill rotWithShape="1">
          <a:blip r:embed="rId5">
            <a:alphaModFix/>
          </a:blip>
          <a:srcRect/>
          <a:stretch/>
        </p:blipFill>
        <p:spPr>
          <a:xfrm>
            <a:off x="1600206" y="3886200"/>
            <a:ext cx="1304925" cy="514350"/>
          </a:xfrm>
          <a:prstGeom prst="rect">
            <a:avLst/>
          </a:prstGeom>
          <a:noFill/>
          <a:ln>
            <a:noFill/>
          </a:ln>
        </p:spPr>
      </p:pic>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Shape 935"/>
        <p:cNvGrpSpPr/>
        <p:nvPr/>
      </p:nvGrpSpPr>
      <p:grpSpPr>
        <a:xfrm>
          <a:off x="0" y="0"/>
          <a:ext cx="0" cy="0"/>
          <a:chOff x="0" y="0"/>
          <a:chExt cx="0" cy="0"/>
        </a:xfrm>
      </p:grpSpPr>
      <p:pic>
        <p:nvPicPr>
          <p:cNvPr id="936" name="Google Shape;936;p121" descr="E:\Power system\Screenshot_20200902-123417_Chrome.jpg"/>
          <p:cNvPicPr preferRelativeResize="0"/>
          <p:nvPr/>
        </p:nvPicPr>
        <p:blipFill rotWithShape="1">
          <a:blip r:embed="rId3">
            <a:alphaModFix/>
          </a:blip>
          <a:srcRect/>
          <a:stretch/>
        </p:blipFill>
        <p:spPr>
          <a:xfrm>
            <a:off x="4482602" y="2209812"/>
            <a:ext cx="4451848" cy="2133543"/>
          </a:xfrm>
          <a:prstGeom prst="rect">
            <a:avLst/>
          </a:prstGeom>
          <a:noFill/>
          <a:ln>
            <a:noFill/>
          </a:ln>
        </p:spPr>
      </p:pic>
      <p:pic>
        <p:nvPicPr>
          <p:cNvPr id="937" name="Google Shape;937;p121" descr="E:\Power system\20200902_125119.jpg"/>
          <p:cNvPicPr preferRelativeResize="0"/>
          <p:nvPr/>
        </p:nvPicPr>
        <p:blipFill rotWithShape="1">
          <a:blip r:embed="rId4">
            <a:alphaModFix/>
          </a:blip>
          <a:srcRect/>
          <a:stretch/>
        </p:blipFill>
        <p:spPr>
          <a:xfrm>
            <a:off x="228600" y="5257812"/>
            <a:ext cx="4648200" cy="1121979"/>
          </a:xfrm>
          <a:prstGeom prst="rect">
            <a:avLst/>
          </a:prstGeom>
          <a:noFill/>
          <a:ln>
            <a:noFill/>
          </a:ln>
        </p:spPr>
      </p:pic>
      <p:pic>
        <p:nvPicPr>
          <p:cNvPr id="938" name="Google Shape;938;p121" descr="E:\Power system\20200902_125104.jpg"/>
          <p:cNvPicPr preferRelativeResize="0"/>
          <p:nvPr/>
        </p:nvPicPr>
        <p:blipFill rotWithShape="1">
          <a:blip r:embed="rId5">
            <a:alphaModFix/>
          </a:blip>
          <a:srcRect/>
          <a:stretch/>
        </p:blipFill>
        <p:spPr>
          <a:xfrm>
            <a:off x="304800" y="1195552"/>
            <a:ext cx="4724400" cy="3909848"/>
          </a:xfrm>
          <a:prstGeom prst="rect">
            <a:avLst/>
          </a:prstGeom>
          <a:noFill/>
          <a:ln>
            <a:noFill/>
          </a:ln>
        </p:spPr>
      </p:pic>
      <p:sp>
        <p:nvSpPr>
          <p:cNvPr id="939" name="Google Shape;939;p121"/>
          <p:cNvSpPr txBox="1">
            <a:spLocks noGrp="1"/>
          </p:cNvSpPr>
          <p:nvPr>
            <p:ph type="body" idx="4294967295"/>
          </p:nvPr>
        </p:nvSpPr>
        <p:spPr>
          <a:xfrm>
            <a:off x="228600" y="152400"/>
            <a:ext cx="8229600" cy="1447800"/>
          </a:xfrm>
          <a:prstGeom prst="rect">
            <a:avLst/>
          </a:prstGeom>
          <a:noFill/>
          <a:ln>
            <a:noFill/>
          </a:ln>
        </p:spPr>
        <p:txBody>
          <a:bodyPr spcFirstLastPara="1" wrap="square" lIns="91425" tIns="45700" rIns="91425" bIns="45700" anchor="t" anchorCtr="0">
            <a:normAutofit/>
          </a:bodyPr>
          <a:lstStyle/>
          <a:p>
            <a:pPr marL="274320" lvl="0" indent="-274320" algn="l" rtl="0">
              <a:lnSpc>
                <a:spcPct val="100000"/>
              </a:lnSpc>
              <a:spcBef>
                <a:spcPts val="0"/>
              </a:spcBef>
              <a:spcAft>
                <a:spcPts val="0"/>
              </a:spcAft>
              <a:buSzPts val="1700"/>
              <a:buNone/>
            </a:pPr>
            <a:r>
              <a:rPr lang="en-US" sz="2000" b="1">
                <a:latin typeface="Arial"/>
                <a:ea typeface="Arial"/>
                <a:cs typeface="Arial"/>
                <a:sym typeface="Arial"/>
              </a:rPr>
              <a:t>   2</a:t>
            </a:r>
            <a:r>
              <a:rPr lang="en-US" sz="2000" b="1"/>
              <a:t>. When Supports are Unequal</a:t>
            </a:r>
            <a:endParaRPr/>
          </a:p>
          <a:p>
            <a:pPr marL="274320" lvl="0" indent="-274320" algn="l" rtl="0">
              <a:lnSpc>
                <a:spcPct val="100000"/>
              </a:lnSpc>
              <a:spcBef>
                <a:spcPts val="400"/>
              </a:spcBef>
              <a:spcAft>
                <a:spcPts val="0"/>
              </a:spcAft>
              <a:buSzPts val="1700"/>
              <a:buNone/>
            </a:pPr>
            <a:r>
              <a:rPr lang="en-US" sz="2000"/>
              <a:t>    In hilly area supports for overhead transmission line conductor do not remain at the same level.</a:t>
            </a:r>
            <a:endParaRPr sz="2000"/>
          </a:p>
        </p:txBody>
      </p:sp>
      <p:sp>
        <p:nvSpPr>
          <p:cNvPr id="940" name="Google Shape;940;p121"/>
          <p:cNvSpPr txBox="1"/>
          <p:nvPr/>
        </p:nvSpPr>
        <p:spPr>
          <a:xfrm>
            <a:off x="5562600" y="4495800"/>
            <a:ext cx="2475358"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Georgia"/>
                <a:ea typeface="Georgia"/>
                <a:cs typeface="Georgia"/>
                <a:sym typeface="Georgia"/>
              </a:rPr>
              <a:t>Fig. Unequal Supports</a:t>
            </a:r>
            <a:endParaRPr sz="1800" b="0" i="0" u="none" strike="noStrike" cap="none">
              <a:solidFill>
                <a:schemeClr val="dk1"/>
              </a:solidFill>
              <a:latin typeface="Georgia"/>
              <a:ea typeface="Georgia"/>
              <a:cs typeface="Georgia"/>
              <a:sym typeface="Georgia"/>
            </a:endParaRP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Shape 944"/>
        <p:cNvGrpSpPr/>
        <p:nvPr/>
      </p:nvGrpSpPr>
      <p:grpSpPr>
        <a:xfrm>
          <a:off x="0" y="0"/>
          <a:ext cx="0" cy="0"/>
          <a:chOff x="0" y="0"/>
          <a:chExt cx="0" cy="0"/>
        </a:xfrm>
      </p:grpSpPr>
      <p:sp>
        <p:nvSpPr>
          <p:cNvPr id="945" name="Google Shape;945;p122"/>
          <p:cNvSpPr txBox="1">
            <a:spLocks noGrp="1"/>
          </p:cNvSpPr>
          <p:nvPr>
            <p:ph type="title"/>
          </p:nvPr>
        </p:nvSpPr>
        <p:spPr>
          <a:xfrm>
            <a:off x="228600" y="152400"/>
            <a:ext cx="8229600" cy="838200"/>
          </a:xfrm>
          <a:prstGeom prst="rect">
            <a:avLst/>
          </a:prstGeom>
          <a:noFill/>
          <a:ln>
            <a:noFill/>
          </a:ln>
        </p:spPr>
        <p:txBody>
          <a:bodyPr spcFirstLastPara="1" wrap="square" lIns="91425" tIns="45700" rIns="91425" bIns="45700" anchor="b" anchorCtr="0">
            <a:normAutofit/>
          </a:bodyPr>
          <a:lstStyle/>
          <a:p>
            <a:pPr marL="0" lvl="0" indent="0" algn="ctr" rtl="0">
              <a:lnSpc>
                <a:spcPct val="100000"/>
              </a:lnSpc>
              <a:spcBef>
                <a:spcPts val="0"/>
              </a:spcBef>
              <a:spcAft>
                <a:spcPts val="0"/>
              </a:spcAft>
              <a:buClr>
                <a:srgbClr val="CE5717"/>
              </a:buClr>
              <a:buSzPts val="3300"/>
              <a:buFont typeface="Georgia"/>
              <a:buNone/>
            </a:pPr>
            <a:r>
              <a:rPr lang="en-US" b="1"/>
              <a:t> Importance of SAG</a:t>
            </a:r>
            <a:endParaRPr/>
          </a:p>
        </p:txBody>
      </p:sp>
      <p:sp>
        <p:nvSpPr>
          <p:cNvPr id="946" name="Google Shape;946;p122"/>
          <p:cNvSpPr txBox="1">
            <a:spLocks noGrp="1"/>
          </p:cNvSpPr>
          <p:nvPr>
            <p:ph type="body" idx="1"/>
          </p:nvPr>
        </p:nvSpPr>
        <p:spPr>
          <a:xfrm>
            <a:off x="301752" y="1527048"/>
            <a:ext cx="8503920" cy="4572000"/>
          </a:xfrm>
          <a:prstGeom prst="rect">
            <a:avLst/>
          </a:prstGeom>
          <a:noFill/>
          <a:ln>
            <a:noFill/>
          </a:ln>
        </p:spPr>
        <p:txBody>
          <a:bodyPr spcFirstLastPara="1" wrap="square" lIns="91425" tIns="45700" rIns="91425" bIns="45700" anchor="t" anchorCtr="0">
            <a:normAutofit/>
          </a:bodyPr>
          <a:lstStyle/>
          <a:p>
            <a:pPr marL="274320" lvl="0" indent="-274320" algn="just" rtl="0">
              <a:lnSpc>
                <a:spcPct val="100000"/>
              </a:lnSpc>
              <a:spcBef>
                <a:spcPts val="0"/>
              </a:spcBef>
              <a:spcAft>
                <a:spcPts val="0"/>
              </a:spcAft>
              <a:buSzPts val="2040"/>
              <a:buChar char="⚫"/>
            </a:pPr>
            <a:r>
              <a:rPr lang="en-US" sz="2400"/>
              <a:t>Sag is mandatory in transmission line conductor suspension. The conductors are attached between two supports with perfect value of sag. It is because of providing safety of the conductor from not to be subjected to excessive tension. </a:t>
            </a:r>
            <a:endParaRPr/>
          </a:p>
          <a:p>
            <a:pPr marL="274320" lvl="0" indent="-274320" algn="just" rtl="0">
              <a:lnSpc>
                <a:spcPct val="100000"/>
              </a:lnSpc>
              <a:spcBef>
                <a:spcPts val="480"/>
              </a:spcBef>
              <a:spcAft>
                <a:spcPts val="0"/>
              </a:spcAft>
              <a:buSzPts val="2040"/>
              <a:buChar char="⚫"/>
            </a:pPr>
            <a:r>
              <a:rPr lang="en-US" sz="2400"/>
              <a:t>In order to permit safe tension in the conductor, conductors are not fully stretched; rather they are allowed to have sag.</a:t>
            </a:r>
            <a:endParaRPr/>
          </a:p>
          <a:p>
            <a:pPr marL="274320" lvl="0" indent="-274320" algn="just" rtl="0">
              <a:lnSpc>
                <a:spcPct val="100000"/>
              </a:lnSpc>
              <a:spcBef>
                <a:spcPts val="480"/>
              </a:spcBef>
              <a:spcAft>
                <a:spcPts val="0"/>
              </a:spcAft>
              <a:buSzPts val="2040"/>
              <a:buChar char="⚫"/>
            </a:pPr>
            <a:r>
              <a:rPr lang="en-US" sz="2400"/>
              <a:t>If the conductor is stretched fully during installation, wind exerts pressure on the conductor, hence conductor gets chance to be broken or detached from its end support. Thus </a:t>
            </a:r>
            <a:r>
              <a:rPr lang="en-US" sz="2400" b="1"/>
              <a:t>sag</a:t>
            </a:r>
            <a:r>
              <a:rPr lang="en-US" sz="2400"/>
              <a:t> is allowed to have during conductor suspension.</a:t>
            </a:r>
            <a:endParaRP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Shape 950"/>
        <p:cNvGrpSpPr/>
        <p:nvPr/>
      </p:nvGrpSpPr>
      <p:grpSpPr>
        <a:xfrm>
          <a:off x="0" y="0"/>
          <a:ext cx="0" cy="0"/>
          <a:chOff x="0" y="0"/>
          <a:chExt cx="0" cy="0"/>
        </a:xfrm>
      </p:grpSpPr>
      <p:sp>
        <p:nvSpPr>
          <p:cNvPr id="951" name="Google Shape;951;p123"/>
          <p:cNvSpPr txBox="1">
            <a:spLocks noGrp="1"/>
          </p:cNvSpPr>
          <p:nvPr>
            <p:ph type="title"/>
          </p:nvPr>
        </p:nvSpPr>
        <p:spPr>
          <a:xfrm>
            <a:off x="301752" y="228600"/>
            <a:ext cx="8534400" cy="758952"/>
          </a:xfrm>
          <a:prstGeom prst="rect">
            <a:avLst/>
          </a:prstGeom>
          <a:noFill/>
          <a:ln>
            <a:noFill/>
          </a:ln>
        </p:spPr>
        <p:txBody>
          <a:bodyPr spcFirstLastPara="1" wrap="square" lIns="91425" tIns="45700" rIns="91425" bIns="45700" anchor="b" anchorCtr="0">
            <a:normAutofit/>
          </a:bodyPr>
          <a:lstStyle/>
          <a:p>
            <a:pPr marL="0" lvl="0" indent="0" algn="ctr" rtl="0">
              <a:lnSpc>
                <a:spcPct val="100000"/>
              </a:lnSpc>
              <a:spcBef>
                <a:spcPts val="0"/>
              </a:spcBef>
              <a:spcAft>
                <a:spcPts val="0"/>
              </a:spcAft>
              <a:buClr>
                <a:srgbClr val="CE5717"/>
              </a:buClr>
              <a:buSzPts val="2970"/>
              <a:buFont typeface="Georgia"/>
              <a:buNone/>
            </a:pPr>
            <a:r>
              <a:rPr lang="en-US" sz="2970" b="1"/>
              <a:t>Voltage regulation of transmission line</a:t>
            </a:r>
            <a:endParaRPr/>
          </a:p>
        </p:txBody>
      </p:sp>
      <p:sp>
        <p:nvSpPr>
          <p:cNvPr id="952" name="Google Shape;952;p123"/>
          <p:cNvSpPr txBox="1">
            <a:spLocks noGrp="1"/>
          </p:cNvSpPr>
          <p:nvPr>
            <p:ph type="body" idx="1"/>
          </p:nvPr>
        </p:nvSpPr>
        <p:spPr>
          <a:xfrm>
            <a:off x="301752" y="1527048"/>
            <a:ext cx="8503920" cy="4572000"/>
          </a:xfrm>
          <a:prstGeom prst="rect">
            <a:avLst/>
          </a:prstGeom>
          <a:noFill/>
          <a:ln>
            <a:noFill/>
          </a:ln>
        </p:spPr>
        <p:txBody>
          <a:bodyPr spcFirstLastPara="1" wrap="square" lIns="91425" tIns="45700" rIns="91425" bIns="45700" anchor="t" anchorCtr="0">
            <a:normAutofit/>
          </a:bodyPr>
          <a:lstStyle/>
          <a:p>
            <a:pPr marL="274320" lvl="0" indent="-274320" algn="just" rtl="0">
              <a:lnSpc>
                <a:spcPct val="100000"/>
              </a:lnSpc>
              <a:spcBef>
                <a:spcPts val="0"/>
              </a:spcBef>
              <a:spcAft>
                <a:spcPts val="0"/>
              </a:spcAft>
              <a:buSzPts val="2040"/>
              <a:buChar char="⚫"/>
            </a:pPr>
            <a:r>
              <a:rPr lang="en-US" sz="2400"/>
              <a:t>Voltage regulation of transmission line is defined as the ratio of difference between sending and receiving end voltage to receiving end voltage of a transmission line between conditions of no load and full load. It is also expressed in percentage.</a:t>
            </a:r>
            <a:endParaRPr/>
          </a:p>
          <a:p>
            <a:pPr marL="274320" lvl="0" indent="-144780" algn="just" rtl="0">
              <a:lnSpc>
                <a:spcPct val="100000"/>
              </a:lnSpc>
              <a:spcBef>
                <a:spcPts val="480"/>
              </a:spcBef>
              <a:spcAft>
                <a:spcPts val="0"/>
              </a:spcAft>
              <a:buSzPts val="2040"/>
              <a:buNone/>
            </a:pPr>
            <a:endParaRPr sz="2400"/>
          </a:p>
          <a:p>
            <a:pPr marL="274320" lvl="0" indent="-144780" algn="just" rtl="0">
              <a:lnSpc>
                <a:spcPct val="100000"/>
              </a:lnSpc>
              <a:spcBef>
                <a:spcPts val="480"/>
              </a:spcBef>
              <a:spcAft>
                <a:spcPts val="0"/>
              </a:spcAft>
              <a:buSzPts val="2040"/>
              <a:buNone/>
            </a:pPr>
            <a:endParaRPr sz="2400"/>
          </a:p>
          <a:p>
            <a:pPr marL="274320" lvl="0" indent="-274320" algn="just" rtl="0">
              <a:lnSpc>
                <a:spcPct val="100000"/>
              </a:lnSpc>
              <a:spcBef>
                <a:spcPts val="480"/>
              </a:spcBef>
              <a:spcAft>
                <a:spcPts val="0"/>
              </a:spcAft>
              <a:buSzPts val="2040"/>
              <a:buChar char="⚫"/>
            </a:pPr>
            <a:r>
              <a:rPr lang="en-US" sz="2400"/>
              <a:t> Where, V</a:t>
            </a:r>
            <a:r>
              <a:rPr lang="en-US" sz="2400" baseline="-25000"/>
              <a:t>s</a:t>
            </a:r>
            <a:r>
              <a:rPr lang="en-US" sz="2400"/>
              <a:t> is the sending end voltage per phase and V</a:t>
            </a:r>
            <a:r>
              <a:rPr lang="en-US" sz="2400" baseline="-25000"/>
              <a:t>R</a:t>
            </a:r>
            <a:r>
              <a:rPr lang="en-US" sz="2400"/>
              <a:t> is the receiving end voltage per phase.</a:t>
            </a:r>
            <a:endParaRPr/>
          </a:p>
          <a:p>
            <a:pPr marL="274320" lvl="0" indent="-144780" algn="just" rtl="0">
              <a:lnSpc>
                <a:spcPct val="100000"/>
              </a:lnSpc>
              <a:spcBef>
                <a:spcPts val="480"/>
              </a:spcBef>
              <a:spcAft>
                <a:spcPts val="0"/>
              </a:spcAft>
              <a:buSzPts val="2040"/>
              <a:buNone/>
            </a:pPr>
            <a:endParaRPr sz="2400"/>
          </a:p>
        </p:txBody>
      </p:sp>
      <p:pic>
        <p:nvPicPr>
          <p:cNvPr id="953" name="Google Shape;953;p123" descr="1459252153.gif"/>
          <p:cNvPicPr preferRelativeResize="0"/>
          <p:nvPr/>
        </p:nvPicPr>
        <p:blipFill rotWithShape="1">
          <a:blip r:embed="rId3">
            <a:alphaModFix/>
          </a:blip>
          <a:srcRect/>
          <a:stretch/>
        </p:blipFill>
        <p:spPr>
          <a:xfrm>
            <a:off x="2209800" y="3505200"/>
            <a:ext cx="4114800" cy="685800"/>
          </a:xfrm>
          <a:prstGeom prst="rect">
            <a:avLst/>
          </a:prstGeom>
          <a:noFill/>
          <a:ln>
            <a:noFill/>
          </a:ln>
        </p:spPr>
      </p:pic>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Shape 957"/>
        <p:cNvGrpSpPr/>
        <p:nvPr/>
      </p:nvGrpSpPr>
      <p:grpSpPr>
        <a:xfrm>
          <a:off x="0" y="0"/>
          <a:ext cx="0" cy="0"/>
          <a:chOff x="0" y="0"/>
          <a:chExt cx="0" cy="0"/>
        </a:xfrm>
      </p:grpSpPr>
      <p:sp>
        <p:nvSpPr>
          <p:cNvPr id="958" name="Google Shape;958;p124"/>
          <p:cNvSpPr txBox="1">
            <a:spLocks noGrp="1"/>
          </p:cNvSpPr>
          <p:nvPr>
            <p:ph type="body" idx="4294967295"/>
          </p:nvPr>
        </p:nvSpPr>
        <p:spPr>
          <a:xfrm>
            <a:off x="381000" y="457200"/>
            <a:ext cx="8504238" cy="4572000"/>
          </a:xfrm>
          <a:prstGeom prst="rect">
            <a:avLst/>
          </a:prstGeom>
          <a:noFill/>
          <a:ln>
            <a:noFill/>
          </a:ln>
        </p:spPr>
        <p:txBody>
          <a:bodyPr spcFirstLastPara="1" wrap="square" lIns="91425" tIns="45700" rIns="91425" bIns="45700" anchor="t" anchorCtr="0">
            <a:noAutofit/>
          </a:bodyPr>
          <a:lstStyle/>
          <a:p>
            <a:pPr marL="274320" lvl="0" indent="-274320" algn="l" rtl="0">
              <a:lnSpc>
                <a:spcPct val="100000"/>
              </a:lnSpc>
              <a:spcBef>
                <a:spcPts val="0"/>
              </a:spcBef>
              <a:spcAft>
                <a:spcPts val="0"/>
              </a:spcAft>
              <a:buSzPts val="2040"/>
              <a:buNone/>
            </a:pPr>
            <a:r>
              <a:rPr lang="en-US" sz="2400"/>
              <a:t>Effect of load power factor on regulation of transmission line:</a:t>
            </a:r>
            <a:endParaRPr/>
          </a:p>
          <a:p>
            <a:pPr marL="274320" lvl="0" indent="-274320" algn="l" rtl="0">
              <a:lnSpc>
                <a:spcPct val="100000"/>
              </a:lnSpc>
              <a:spcBef>
                <a:spcPts val="480"/>
              </a:spcBef>
              <a:spcAft>
                <a:spcPts val="0"/>
              </a:spcAft>
              <a:buSzPts val="2040"/>
              <a:buChar char="⚫"/>
            </a:pPr>
            <a:r>
              <a:rPr lang="en-US" sz="2400"/>
              <a:t>For lagging load</a:t>
            </a:r>
            <a:endParaRPr/>
          </a:p>
          <a:p>
            <a:pPr marL="274320" lvl="0" indent="-144780" algn="l" rtl="0">
              <a:lnSpc>
                <a:spcPct val="100000"/>
              </a:lnSpc>
              <a:spcBef>
                <a:spcPts val="480"/>
              </a:spcBef>
              <a:spcAft>
                <a:spcPts val="0"/>
              </a:spcAft>
              <a:buSzPts val="2040"/>
              <a:buNone/>
            </a:pPr>
            <a:endParaRPr sz="2400"/>
          </a:p>
          <a:p>
            <a:pPr marL="274320" lvl="0" indent="-144780" algn="l" rtl="0">
              <a:lnSpc>
                <a:spcPct val="100000"/>
              </a:lnSpc>
              <a:spcBef>
                <a:spcPts val="480"/>
              </a:spcBef>
              <a:spcAft>
                <a:spcPts val="0"/>
              </a:spcAft>
              <a:buSzPts val="2040"/>
              <a:buNone/>
            </a:pPr>
            <a:endParaRPr sz="2400"/>
          </a:p>
          <a:p>
            <a:pPr marL="274320" lvl="0" indent="-274320" algn="l" rtl="0">
              <a:lnSpc>
                <a:spcPct val="100000"/>
              </a:lnSpc>
              <a:spcBef>
                <a:spcPts val="480"/>
              </a:spcBef>
              <a:spcAft>
                <a:spcPts val="0"/>
              </a:spcAft>
              <a:buSzPts val="2040"/>
              <a:buNone/>
            </a:pPr>
            <a:endParaRPr sz="2400"/>
          </a:p>
          <a:p>
            <a:pPr marL="274320" lvl="0" indent="-274320" algn="l" rtl="0">
              <a:lnSpc>
                <a:spcPct val="100000"/>
              </a:lnSpc>
              <a:spcBef>
                <a:spcPts val="480"/>
              </a:spcBef>
              <a:spcAft>
                <a:spcPts val="0"/>
              </a:spcAft>
              <a:buSzPts val="2040"/>
              <a:buChar char="⚫"/>
            </a:pPr>
            <a:r>
              <a:rPr lang="en-US" sz="2400"/>
              <a:t>For leading load</a:t>
            </a:r>
            <a:endParaRPr/>
          </a:p>
          <a:p>
            <a:pPr marL="274320" lvl="0" indent="-274320" algn="l" rtl="0">
              <a:lnSpc>
                <a:spcPct val="100000"/>
              </a:lnSpc>
              <a:spcBef>
                <a:spcPts val="480"/>
              </a:spcBef>
              <a:spcAft>
                <a:spcPts val="0"/>
              </a:spcAft>
              <a:buSzPts val="2040"/>
              <a:buNone/>
            </a:pPr>
            <a:r>
              <a:rPr lang="en-US" sz="2400"/>
              <a:t/>
            </a:r>
            <a:br>
              <a:rPr lang="en-US" sz="2400"/>
            </a:br>
            <a:endParaRPr sz="2400"/>
          </a:p>
          <a:p>
            <a:pPr marL="274320" lvl="0" indent="-274320" algn="l" rtl="0">
              <a:lnSpc>
                <a:spcPct val="100000"/>
              </a:lnSpc>
              <a:spcBef>
                <a:spcPts val="480"/>
              </a:spcBef>
              <a:spcAft>
                <a:spcPts val="0"/>
              </a:spcAft>
              <a:buSzPts val="2040"/>
              <a:buNone/>
            </a:pPr>
            <a:endParaRPr sz="2400"/>
          </a:p>
          <a:p>
            <a:pPr marL="274320" lvl="0" indent="-274320" algn="l" rtl="0">
              <a:lnSpc>
                <a:spcPct val="100000"/>
              </a:lnSpc>
              <a:spcBef>
                <a:spcPts val="480"/>
              </a:spcBef>
              <a:spcAft>
                <a:spcPts val="0"/>
              </a:spcAft>
              <a:buSzPts val="2040"/>
              <a:buChar char="⚫"/>
            </a:pPr>
            <a:r>
              <a:rPr lang="en-US" sz="2400"/>
              <a:t>Power factor is lagging or unity, and then VR is increased and goes to be positive.</a:t>
            </a:r>
            <a:endParaRPr/>
          </a:p>
          <a:p>
            <a:pPr marL="274320" lvl="0" indent="-274320" algn="l" rtl="0">
              <a:lnSpc>
                <a:spcPct val="100000"/>
              </a:lnSpc>
              <a:spcBef>
                <a:spcPts val="480"/>
              </a:spcBef>
              <a:spcAft>
                <a:spcPts val="0"/>
              </a:spcAft>
              <a:buSzPts val="2040"/>
              <a:buChar char="⚫"/>
            </a:pPr>
            <a:r>
              <a:rPr lang="en-US" sz="2400"/>
              <a:t>Power factor is leading, and then VR is decreased and goes to be negative.</a:t>
            </a:r>
            <a:endParaRPr/>
          </a:p>
        </p:txBody>
      </p:sp>
      <p:pic>
        <p:nvPicPr>
          <p:cNvPr id="959" name="Google Shape;959;p124" descr="1459252815.gif"/>
          <p:cNvPicPr preferRelativeResize="0"/>
          <p:nvPr/>
        </p:nvPicPr>
        <p:blipFill rotWithShape="1">
          <a:blip r:embed="rId3">
            <a:alphaModFix/>
          </a:blip>
          <a:srcRect/>
          <a:stretch/>
        </p:blipFill>
        <p:spPr>
          <a:xfrm>
            <a:off x="2057402" y="1600200"/>
            <a:ext cx="4646645" cy="685800"/>
          </a:xfrm>
          <a:prstGeom prst="rect">
            <a:avLst/>
          </a:prstGeom>
          <a:noFill/>
          <a:ln>
            <a:noFill/>
          </a:ln>
        </p:spPr>
      </p:pic>
      <p:pic>
        <p:nvPicPr>
          <p:cNvPr id="960" name="Google Shape;960;p124" descr="1459252878.gif"/>
          <p:cNvPicPr preferRelativeResize="0"/>
          <p:nvPr/>
        </p:nvPicPr>
        <p:blipFill rotWithShape="1">
          <a:blip r:embed="rId4">
            <a:alphaModFix/>
          </a:blip>
          <a:srcRect/>
          <a:stretch/>
        </p:blipFill>
        <p:spPr>
          <a:xfrm>
            <a:off x="2209800" y="3429004"/>
            <a:ext cx="4114800" cy="658865"/>
          </a:xfrm>
          <a:prstGeom prst="rect">
            <a:avLst/>
          </a:prstGeom>
          <a:noFill/>
          <a:ln>
            <a:noFill/>
          </a:ln>
        </p:spPr>
      </p:pic>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Shape 965"/>
        <p:cNvGrpSpPr/>
        <p:nvPr/>
      </p:nvGrpSpPr>
      <p:grpSpPr>
        <a:xfrm>
          <a:off x="0" y="0"/>
          <a:ext cx="0" cy="0"/>
          <a:chOff x="0" y="0"/>
          <a:chExt cx="0" cy="0"/>
        </a:xfrm>
      </p:grpSpPr>
      <p:sp>
        <p:nvSpPr>
          <p:cNvPr id="966" name="Google Shape;966;p125"/>
          <p:cNvSpPr txBox="1">
            <a:spLocks noGrp="1"/>
          </p:cNvSpPr>
          <p:nvPr>
            <p:ph type="title"/>
          </p:nvPr>
        </p:nvSpPr>
        <p:spPr>
          <a:xfrm>
            <a:off x="301752" y="228600"/>
            <a:ext cx="8534400" cy="758952"/>
          </a:xfrm>
          <a:prstGeom prst="rect">
            <a:avLst/>
          </a:prstGeom>
          <a:noFill/>
          <a:ln>
            <a:noFill/>
          </a:ln>
        </p:spPr>
        <p:txBody>
          <a:bodyPr spcFirstLastPara="1" wrap="square" lIns="91425" tIns="45700" rIns="91425" bIns="45700" anchor="b" anchorCtr="0">
            <a:normAutofit/>
          </a:bodyPr>
          <a:lstStyle/>
          <a:p>
            <a:pPr marL="0" lvl="0" indent="0" algn="ctr" rtl="0">
              <a:lnSpc>
                <a:spcPct val="100000"/>
              </a:lnSpc>
              <a:spcBef>
                <a:spcPts val="0"/>
              </a:spcBef>
              <a:spcAft>
                <a:spcPts val="0"/>
              </a:spcAft>
              <a:buClr>
                <a:srgbClr val="CE5717"/>
              </a:buClr>
              <a:buSzPts val="3300"/>
              <a:buFont typeface="Georgia"/>
              <a:buNone/>
            </a:pPr>
            <a:r>
              <a:rPr lang="en-US" b="1"/>
              <a:t>Efficiency of Transmission Line</a:t>
            </a:r>
            <a:endParaRPr/>
          </a:p>
        </p:txBody>
      </p:sp>
      <p:sp>
        <p:nvSpPr>
          <p:cNvPr id="967" name="Google Shape;967;p125"/>
          <p:cNvSpPr txBox="1">
            <a:spLocks noGrp="1"/>
          </p:cNvSpPr>
          <p:nvPr>
            <p:ph type="body" idx="1"/>
          </p:nvPr>
        </p:nvSpPr>
        <p:spPr>
          <a:xfrm>
            <a:off x="301752" y="1527048"/>
            <a:ext cx="8503920" cy="4572000"/>
          </a:xfrm>
          <a:prstGeom prst="rect">
            <a:avLst/>
          </a:prstGeom>
          <a:noFill/>
          <a:ln>
            <a:noFill/>
          </a:ln>
        </p:spPr>
        <p:txBody>
          <a:bodyPr spcFirstLastPara="1" wrap="square" lIns="91425" tIns="45700" rIns="91425" bIns="45700" anchor="t" anchorCtr="0">
            <a:normAutofit/>
          </a:bodyPr>
          <a:lstStyle/>
          <a:p>
            <a:pPr marL="274320" lvl="0" indent="-274320" algn="l" rtl="0">
              <a:lnSpc>
                <a:spcPct val="100000"/>
              </a:lnSpc>
              <a:spcBef>
                <a:spcPts val="0"/>
              </a:spcBef>
              <a:spcAft>
                <a:spcPts val="0"/>
              </a:spcAft>
              <a:buSzPts val="2040"/>
              <a:buNone/>
            </a:pPr>
            <a:r>
              <a:rPr lang="en-US" sz="2400"/>
              <a:t>   Transmission efficiency is defined as the ration of receiving end power P</a:t>
            </a:r>
            <a:r>
              <a:rPr lang="en-US" sz="2400" baseline="-25000"/>
              <a:t>R</a:t>
            </a:r>
            <a:r>
              <a:rPr lang="en-US" sz="2400"/>
              <a:t> to the sending end power P</a:t>
            </a:r>
            <a:r>
              <a:rPr lang="en-US" sz="2400" baseline="-25000"/>
              <a:t>S</a:t>
            </a:r>
            <a:r>
              <a:rPr lang="en-US" sz="2400"/>
              <a:t> and it is expressed in percentage value.</a:t>
            </a:r>
            <a:br>
              <a:rPr lang="en-US" sz="2400"/>
            </a:br>
            <a:r>
              <a:rPr lang="en-US" sz="2400"/>
              <a:t/>
            </a:r>
            <a:br>
              <a:rPr lang="en-US" sz="2400"/>
            </a:br>
            <a:endParaRPr sz="2400"/>
          </a:p>
          <a:p>
            <a:pPr marL="274320" lvl="0" indent="-144780" algn="l" rtl="0">
              <a:lnSpc>
                <a:spcPct val="100000"/>
              </a:lnSpc>
              <a:spcBef>
                <a:spcPts val="480"/>
              </a:spcBef>
              <a:spcAft>
                <a:spcPts val="0"/>
              </a:spcAft>
              <a:buSzPts val="2040"/>
              <a:buNone/>
            </a:pPr>
            <a:endParaRPr sz="2400"/>
          </a:p>
          <a:p>
            <a:pPr marL="274320" lvl="0" indent="-274320" algn="l" rtl="0">
              <a:lnSpc>
                <a:spcPct val="100000"/>
              </a:lnSpc>
              <a:spcBef>
                <a:spcPts val="480"/>
              </a:spcBef>
              <a:spcAft>
                <a:spcPts val="0"/>
              </a:spcAft>
              <a:buSzPts val="2040"/>
              <a:buNone/>
            </a:pPr>
            <a:r>
              <a:rPr lang="en-US" sz="2400"/>
              <a:t>    </a:t>
            </a:r>
            <a:endParaRPr/>
          </a:p>
          <a:p>
            <a:pPr marL="274320" lvl="0" indent="-274320" algn="l" rtl="0">
              <a:lnSpc>
                <a:spcPct val="100000"/>
              </a:lnSpc>
              <a:spcBef>
                <a:spcPts val="480"/>
              </a:spcBef>
              <a:spcAft>
                <a:spcPts val="0"/>
              </a:spcAft>
              <a:buSzPts val="2040"/>
              <a:buNone/>
            </a:pPr>
            <a:r>
              <a:rPr lang="en-US" sz="2400"/>
              <a:t>    cosθ</a:t>
            </a:r>
            <a:r>
              <a:rPr lang="en-US" sz="2400" baseline="-25000"/>
              <a:t>s</a:t>
            </a:r>
            <a:r>
              <a:rPr lang="en-US" sz="2400"/>
              <a:t> is the sending end power factor.</a:t>
            </a:r>
            <a:br>
              <a:rPr lang="en-US" sz="2400"/>
            </a:br>
            <a:r>
              <a:rPr lang="en-US" sz="2400"/>
              <a:t>cosθ</a:t>
            </a:r>
            <a:r>
              <a:rPr lang="en-US" sz="2400" baseline="-25000"/>
              <a:t>R</a:t>
            </a:r>
            <a:r>
              <a:rPr lang="en-US" sz="2400"/>
              <a:t> is the receiving end power factor.</a:t>
            </a:r>
            <a:br>
              <a:rPr lang="en-US" sz="2400"/>
            </a:br>
            <a:r>
              <a:rPr lang="en-US" sz="2400"/>
              <a:t>V</a:t>
            </a:r>
            <a:r>
              <a:rPr lang="en-US" sz="2400" baseline="-25000"/>
              <a:t>s</a:t>
            </a:r>
            <a:r>
              <a:rPr lang="en-US" sz="2400"/>
              <a:t> is the sending end voltage per phase.</a:t>
            </a:r>
            <a:br>
              <a:rPr lang="en-US" sz="2400"/>
            </a:br>
            <a:r>
              <a:rPr lang="en-US" sz="2400"/>
              <a:t>V</a:t>
            </a:r>
            <a:r>
              <a:rPr lang="en-US" sz="2400" baseline="-25000"/>
              <a:t>R</a:t>
            </a:r>
            <a:r>
              <a:rPr lang="en-US" sz="2400"/>
              <a:t> is the receiving end voltage per phase.</a:t>
            </a:r>
            <a:endParaRPr/>
          </a:p>
          <a:p>
            <a:pPr marL="274320" lvl="0" indent="-144780" algn="l" rtl="0">
              <a:lnSpc>
                <a:spcPct val="100000"/>
              </a:lnSpc>
              <a:spcBef>
                <a:spcPts val="480"/>
              </a:spcBef>
              <a:spcAft>
                <a:spcPts val="0"/>
              </a:spcAft>
              <a:buSzPts val="2040"/>
              <a:buNone/>
            </a:pPr>
            <a:endParaRPr sz="2400"/>
          </a:p>
        </p:txBody>
      </p:sp>
      <p:pic>
        <p:nvPicPr>
          <p:cNvPr id="968" name="Google Shape;968;p125" descr="1459251880.gif"/>
          <p:cNvPicPr preferRelativeResize="0"/>
          <p:nvPr/>
        </p:nvPicPr>
        <p:blipFill rotWithShape="1">
          <a:blip r:embed="rId3">
            <a:alphaModFix/>
          </a:blip>
          <a:srcRect/>
          <a:stretch/>
        </p:blipFill>
        <p:spPr>
          <a:xfrm>
            <a:off x="2667001" y="3048000"/>
            <a:ext cx="3505200" cy="948466"/>
          </a:xfrm>
          <a:prstGeom prst="rect">
            <a:avLst/>
          </a:prstGeom>
          <a:noFill/>
          <a:ln>
            <a:noFill/>
          </a:ln>
        </p:spPr>
      </p:pic>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Shape 972"/>
        <p:cNvGrpSpPr/>
        <p:nvPr/>
      </p:nvGrpSpPr>
      <p:grpSpPr>
        <a:xfrm>
          <a:off x="0" y="0"/>
          <a:ext cx="0" cy="0"/>
          <a:chOff x="0" y="0"/>
          <a:chExt cx="0" cy="0"/>
        </a:xfrm>
      </p:grpSpPr>
      <p:sp>
        <p:nvSpPr>
          <p:cNvPr id="973" name="Google Shape;973;p126"/>
          <p:cNvSpPr txBox="1">
            <a:spLocks noGrp="1"/>
          </p:cNvSpPr>
          <p:nvPr>
            <p:ph type="body" idx="4294967295"/>
          </p:nvPr>
        </p:nvSpPr>
        <p:spPr>
          <a:xfrm>
            <a:off x="228600" y="304800"/>
            <a:ext cx="8504238" cy="4572000"/>
          </a:xfrm>
          <a:prstGeom prst="rect">
            <a:avLst/>
          </a:prstGeom>
          <a:noFill/>
          <a:ln>
            <a:noFill/>
          </a:ln>
        </p:spPr>
        <p:txBody>
          <a:bodyPr spcFirstLastPara="1" wrap="square" lIns="91425" tIns="45700" rIns="91425" bIns="45700" anchor="t" anchorCtr="0">
            <a:normAutofit/>
          </a:bodyPr>
          <a:lstStyle/>
          <a:p>
            <a:pPr marL="274320" lvl="0" indent="-274320" algn="l" rtl="0">
              <a:lnSpc>
                <a:spcPct val="100000"/>
              </a:lnSpc>
              <a:spcBef>
                <a:spcPts val="0"/>
              </a:spcBef>
              <a:spcAft>
                <a:spcPts val="0"/>
              </a:spcAft>
              <a:buSzPts val="2295"/>
              <a:buChar char="⚫"/>
            </a:pPr>
            <a:r>
              <a:rPr lang="en-US"/>
              <a:t>In case of medium and long transmission line</a:t>
            </a:r>
            <a:endParaRPr/>
          </a:p>
          <a:p>
            <a:pPr marL="274320" lvl="0" indent="-128587" algn="l" rtl="0">
              <a:lnSpc>
                <a:spcPct val="100000"/>
              </a:lnSpc>
              <a:spcBef>
                <a:spcPts val="540"/>
              </a:spcBef>
              <a:spcAft>
                <a:spcPts val="0"/>
              </a:spcAft>
              <a:buSzPts val="2295"/>
              <a:buNone/>
            </a:pPr>
            <a:endParaRPr/>
          </a:p>
        </p:txBody>
      </p:sp>
      <p:pic>
        <p:nvPicPr>
          <p:cNvPr id="974" name="Google Shape;974;p126" descr="1459254150.gif"/>
          <p:cNvPicPr preferRelativeResize="0"/>
          <p:nvPr/>
        </p:nvPicPr>
        <p:blipFill rotWithShape="1">
          <a:blip r:embed="rId3">
            <a:alphaModFix/>
          </a:blip>
          <a:srcRect/>
          <a:stretch/>
        </p:blipFill>
        <p:spPr>
          <a:xfrm>
            <a:off x="381001" y="1371600"/>
            <a:ext cx="8077200" cy="2438400"/>
          </a:xfrm>
          <a:prstGeom prst="rect">
            <a:avLst/>
          </a:prstGeom>
          <a:noFill/>
          <a:ln>
            <a:noFill/>
          </a:ln>
        </p:spPr>
      </p:pic>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Shape 978"/>
        <p:cNvGrpSpPr/>
        <p:nvPr/>
      </p:nvGrpSpPr>
      <p:grpSpPr>
        <a:xfrm>
          <a:off x="0" y="0"/>
          <a:ext cx="0" cy="0"/>
          <a:chOff x="0" y="0"/>
          <a:chExt cx="0" cy="0"/>
        </a:xfrm>
      </p:grpSpPr>
      <p:sp>
        <p:nvSpPr>
          <p:cNvPr id="979" name="Google Shape;979;p127"/>
          <p:cNvSpPr txBox="1">
            <a:spLocks noGrp="1"/>
          </p:cNvSpPr>
          <p:nvPr>
            <p:ph type="title"/>
          </p:nvPr>
        </p:nvSpPr>
        <p:spPr>
          <a:xfrm>
            <a:off x="301752" y="228600"/>
            <a:ext cx="8534400" cy="758952"/>
          </a:xfrm>
          <a:prstGeom prst="rect">
            <a:avLst/>
          </a:prstGeom>
          <a:noFill/>
          <a:ln>
            <a:noFill/>
          </a:ln>
        </p:spPr>
        <p:txBody>
          <a:bodyPr spcFirstLastPara="1" wrap="square" lIns="91425" tIns="45700" rIns="91425" bIns="45700" anchor="b" anchorCtr="0">
            <a:normAutofit/>
          </a:bodyPr>
          <a:lstStyle/>
          <a:p>
            <a:pPr marL="0" lvl="0" indent="0" algn="ctr" rtl="0">
              <a:lnSpc>
                <a:spcPct val="100000"/>
              </a:lnSpc>
              <a:spcBef>
                <a:spcPts val="0"/>
              </a:spcBef>
              <a:spcAft>
                <a:spcPts val="0"/>
              </a:spcAft>
              <a:buClr>
                <a:srgbClr val="CE5717"/>
              </a:buClr>
              <a:buSzPts val="3300"/>
              <a:buFont typeface="Georgia"/>
              <a:buNone/>
            </a:pPr>
            <a:r>
              <a:rPr lang="en-US" b="1"/>
              <a:t>Corona Losses in transmission line</a:t>
            </a:r>
            <a:endParaRPr/>
          </a:p>
        </p:txBody>
      </p:sp>
      <p:sp>
        <p:nvSpPr>
          <p:cNvPr id="980" name="Google Shape;980;p127"/>
          <p:cNvSpPr txBox="1">
            <a:spLocks noGrp="1"/>
          </p:cNvSpPr>
          <p:nvPr>
            <p:ph type="body" idx="1"/>
          </p:nvPr>
        </p:nvSpPr>
        <p:spPr>
          <a:xfrm>
            <a:off x="301752" y="1527048"/>
            <a:ext cx="8503920" cy="4572000"/>
          </a:xfrm>
          <a:prstGeom prst="rect">
            <a:avLst/>
          </a:prstGeom>
          <a:noFill/>
          <a:ln>
            <a:noFill/>
          </a:ln>
        </p:spPr>
        <p:txBody>
          <a:bodyPr spcFirstLastPara="1" wrap="square" lIns="91425" tIns="45700" rIns="91425" bIns="45700" anchor="t" anchorCtr="0">
            <a:normAutofit/>
          </a:bodyPr>
          <a:lstStyle/>
          <a:p>
            <a:pPr marL="274320" lvl="0" indent="-274320" algn="just" rtl="0">
              <a:lnSpc>
                <a:spcPct val="100000"/>
              </a:lnSpc>
              <a:spcBef>
                <a:spcPts val="0"/>
              </a:spcBef>
              <a:spcAft>
                <a:spcPts val="0"/>
              </a:spcAft>
              <a:buSzPts val="2040"/>
              <a:buChar char="⚫"/>
            </a:pPr>
            <a:r>
              <a:rPr lang="en-US" sz="2400" b="1"/>
              <a:t>Corona</a:t>
            </a:r>
            <a:r>
              <a:rPr lang="en-US" sz="2400"/>
              <a:t> is a phenomenon caused by the partial discharging caused by high electrical stress collided with gas molecules in the air when electrical field stress exceeds critical level cause of audible noise, frequency noise to communication system and power loss in overhead transmission line.</a:t>
            </a:r>
            <a:endParaRPr/>
          </a:p>
          <a:p>
            <a:pPr marL="274320" lvl="0" indent="-274320" algn="l" rtl="0">
              <a:lnSpc>
                <a:spcPct val="100000"/>
              </a:lnSpc>
              <a:spcBef>
                <a:spcPts val="540"/>
              </a:spcBef>
              <a:spcAft>
                <a:spcPts val="0"/>
              </a:spcAft>
              <a:buSzPts val="2295"/>
              <a:buNone/>
            </a:pPr>
            <a:endParaRPr/>
          </a:p>
          <a:p>
            <a:pPr marL="274320" lvl="0" indent="-128587" algn="l" rtl="0">
              <a:lnSpc>
                <a:spcPct val="100000"/>
              </a:lnSpc>
              <a:spcBef>
                <a:spcPts val="540"/>
              </a:spcBef>
              <a:spcAft>
                <a:spcPts val="0"/>
              </a:spcAft>
              <a:buSzPts val="2295"/>
              <a:buNone/>
            </a:pPr>
            <a:endParaRPr/>
          </a:p>
        </p:txBody>
      </p:sp>
      <p:pic>
        <p:nvPicPr>
          <p:cNvPr id="981" name="Google Shape;981;p127" descr="corona-discharge.jpeg"/>
          <p:cNvPicPr preferRelativeResize="0"/>
          <p:nvPr/>
        </p:nvPicPr>
        <p:blipFill rotWithShape="1">
          <a:blip r:embed="rId3">
            <a:alphaModFix/>
          </a:blip>
          <a:srcRect/>
          <a:stretch/>
        </p:blipFill>
        <p:spPr>
          <a:xfrm>
            <a:off x="2286000" y="3429000"/>
            <a:ext cx="4572000" cy="2895600"/>
          </a:xfrm>
          <a:prstGeom prst="rect">
            <a:avLst/>
          </a:prstGeom>
          <a:noFill/>
          <a:ln>
            <a:noFill/>
          </a:ln>
        </p:spPr>
      </p:pic>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Shape 985"/>
        <p:cNvGrpSpPr/>
        <p:nvPr/>
      </p:nvGrpSpPr>
      <p:grpSpPr>
        <a:xfrm>
          <a:off x="0" y="0"/>
          <a:ext cx="0" cy="0"/>
          <a:chOff x="0" y="0"/>
          <a:chExt cx="0" cy="0"/>
        </a:xfrm>
      </p:grpSpPr>
      <p:sp>
        <p:nvSpPr>
          <p:cNvPr id="986" name="Google Shape;986;p128"/>
          <p:cNvSpPr txBox="1">
            <a:spLocks noGrp="1"/>
          </p:cNvSpPr>
          <p:nvPr>
            <p:ph type="body" idx="4294967295"/>
          </p:nvPr>
        </p:nvSpPr>
        <p:spPr>
          <a:xfrm>
            <a:off x="381000" y="304800"/>
            <a:ext cx="8153400" cy="6019800"/>
          </a:xfrm>
          <a:prstGeom prst="rect">
            <a:avLst/>
          </a:prstGeom>
          <a:noFill/>
          <a:ln>
            <a:noFill/>
          </a:ln>
        </p:spPr>
        <p:txBody>
          <a:bodyPr spcFirstLastPara="1" wrap="square" lIns="91425" tIns="45700" rIns="91425" bIns="45700" anchor="t" anchorCtr="0">
            <a:noAutofit/>
          </a:bodyPr>
          <a:lstStyle/>
          <a:p>
            <a:pPr marL="274320" lvl="0" indent="-274320" algn="just" rtl="0">
              <a:lnSpc>
                <a:spcPct val="100000"/>
              </a:lnSpc>
              <a:spcBef>
                <a:spcPts val="0"/>
              </a:spcBef>
              <a:spcAft>
                <a:spcPts val="0"/>
              </a:spcAft>
              <a:buSzPts val="1700"/>
              <a:buChar char="⚫"/>
            </a:pPr>
            <a:r>
              <a:rPr lang="en-US" sz="2000"/>
              <a:t>Corona discharge can cause an audible hissing or cracking noise as it ionizes the air around the conductors. The corona effect can also produce a violet glow, production of ozone gas around the conductor, radio interference, and electrical power loss.</a:t>
            </a:r>
            <a:endParaRPr/>
          </a:p>
          <a:p>
            <a:pPr marL="274320" lvl="0" indent="-274320" algn="just" rtl="0">
              <a:lnSpc>
                <a:spcPct val="100000"/>
              </a:lnSpc>
              <a:spcBef>
                <a:spcPts val="400"/>
              </a:spcBef>
              <a:spcAft>
                <a:spcPts val="0"/>
              </a:spcAft>
              <a:buSzPts val="1700"/>
              <a:buChar char="⚫"/>
            </a:pPr>
            <a:r>
              <a:rPr lang="en-US" sz="2000"/>
              <a:t>The corona effect occurs naturally due to the fact that air is not a perfect insulator – containing many free electrons and ions under normal conditions. When an electric field is established in the air between two conductors, the free ions and electrons in the air will experience a force. Due to this effect, the ions and free electrons get accelerated and moved in the opposite direction.</a:t>
            </a:r>
            <a:endParaRPr/>
          </a:p>
          <a:p>
            <a:pPr marL="274320" lvl="0" indent="-274320" algn="just" rtl="0">
              <a:lnSpc>
                <a:spcPct val="100000"/>
              </a:lnSpc>
              <a:spcBef>
                <a:spcPts val="400"/>
              </a:spcBef>
              <a:spcAft>
                <a:spcPts val="0"/>
              </a:spcAft>
              <a:buSzPts val="1700"/>
              <a:buChar char="⚫"/>
            </a:pPr>
            <a:r>
              <a:rPr lang="en-US" sz="2000"/>
              <a:t>The charged particles during their motion collide with one another and also with slow-moving uncharged molecules. Thus the number of charged particles increases rapidly. If the electric field is strong enough, a dielectric breakdown of air will occur and an arc will form between the conductors.</a:t>
            </a:r>
            <a:endParaRP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Shape 990"/>
        <p:cNvGrpSpPr/>
        <p:nvPr/>
      </p:nvGrpSpPr>
      <p:grpSpPr>
        <a:xfrm>
          <a:off x="0" y="0"/>
          <a:ext cx="0" cy="0"/>
          <a:chOff x="0" y="0"/>
          <a:chExt cx="0" cy="0"/>
        </a:xfrm>
      </p:grpSpPr>
      <p:sp>
        <p:nvSpPr>
          <p:cNvPr id="991" name="Google Shape;991;p129"/>
          <p:cNvSpPr txBox="1">
            <a:spLocks noGrp="1"/>
          </p:cNvSpPr>
          <p:nvPr>
            <p:ph type="title"/>
          </p:nvPr>
        </p:nvSpPr>
        <p:spPr>
          <a:xfrm>
            <a:off x="381001" y="609600"/>
            <a:ext cx="8534400" cy="758952"/>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rgbClr val="CE5717"/>
              </a:buClr>
              <a:buSzPts val="3300"/>
              <a:buFont typeface="Georgia"/>
              <a:buNone/>
            </a:pPr>
            <a:r>
              <a:rPr lang="en-US" b="1"/>
              <a:t>Factors Affecting Corona Loss</a:t>
            </a:r>
            <a:br>
              <a:rPr lang="en-US" b="1"/>
            </a:br>
            <a:endParaRPr/>
          </a:p>
        </p:txBody>
      </p:sp>
      <p:sp>
        <p:nvSpPr>
          <p:cNvPr id="992" name="Google Shape;992;p129"/>
          <p:cNvSpPr txBox="1">
            <a:spLocks noGrp="1"/>
          </p:cNvSpPr>
          <p:nvPr>
            <p:ph type="body" idx="1"/>
          </p:nvPr>
        </p:nvSpPr>
        <p:spPr>
          <a:xfrm>
            <a:off x="301752" y="1527048"/>
            <a:ext cx="8503920" cy="4572000"/>
          </a:xfrm>
          <a:prstGeom prst="rect">
            <a:avLst/>
          </a:prstGeom>
          <a:noFill/>
          <a:ln>
            <a:noFill/>
          </a:ln>
        </p:spPr>
        <p:txBody>
          <a:bodyPr spcFirstLastPara="1" wrap="square" lIns="91425" tIns="45700" rIns="91425" bIns="45700" anchor="t" anchorCtr="0">
            <a:normAutofit/>
          </a:bodyPr>
          <a:lstStyle/>
          <a:p>
            <a:pPr marL="274320" lvl="0" indent="-274320" algn="l" rtl="0">
              <a:lnSpc>
                <a:spcPct val="100000"/>
              </a:lnSpc>
              <a:spcBef>
                <a:spcPts val="0"/>
              </a:spcBef>
              <a:spcAft>
                <a:spcPts val="0"/>
              </a:spcAft>
              <a:buSzPts val="2210"/>
              <a:buNone/>
            </a:pPr>
            <a:r>
              <a:rPr lang="en-US" sz="2600"/>
              <a:t>The main factors affecting corona discharge are:</a:t>
            </a:r>
            <a:endParaRPr/>
          </a:p>
          <a:p>
            <a:pPr marL="514350" lvl="0" indent="-514350" algn="l" rtl="0">
              <a:lnSpc>
                <a:spcPct val="100000"/>
              </a:lnSpc>
              <a:spcBef>
                <a:spcPts val="520"/>
              </a:spcBef>
              <a:spcAft>
                <a:spcPts val="0"/>
              </a:spcAft>
              <a:buSzPts val="2210"/>
              <a:buFont typeface="Georgia"/>
              <a:buAutoNum type="arabicPeriod"/>
            </a:pPr>
            <a:r>
              <a:rPr lang="en-US" sz="2600"/>
              <a:t>Atmospheric Conditions</a:t>
            </a:r>
            <a:endParaRPr/>
          </a:p>
          <a:p>
            <a:pPr marL="514350" lvl="0" indent="-514350" algn="l" rtl="0">
              <a:lnSpc>
                <a:spcPct val="100000"/>
              </a:lnSpc>
              <a:spcBef>
                <a:spcPts val="520"/>
              </a:spcBef>
              <a:spcAft>
                <a:spcPts val="0"/>
              </a:spcAft>
              <a:buSzPts val="2210"/>
              <a:buFont typeface="Georgia"/>
              <a:buAutoNum type="arabicPeriod"/>
            </a:pPr>
            <a:r>
              <a:rPr lang="en-US" sz="2600"/>
              <a:t>Condition of Conductors</a:t>
            </a:r>
            <a:endParaRPr/>
          </a:p>
          <a:p>
            <a:pPr marL="514350" lvl="0" indent="-514350" algn="l" rtl="0">
              <a:lnSpc>
                <a:spcPct val="100000"/>
              </a:lnSpc>
              <a:spcBef>
                <a:spcPts val="520"/>
              </a:spcBef>
              <a:spcAft>
                <a:spcPts val="0"/>
              </a:spcAft>
              <a:buSzPts val="2210"/>
              <a:buFont typeface="Georgia"/>
              <a:buAutoNum type="arabicPeriod"/>
            </a:pPr>
            <a:r>
              <a:rPr lang="en-US" sz="2600"/>
              <a:t>Spacing Between Conductors</a:t>
            </a:r>
            <a:endParaRPr/>
          </a:p>
          <a:p>
            <a:pPr marL="274320" lvl="0" indent="-274320" algn="l" rtl="0">
              <a:lnSpc>
                <a:spcPct val="100000"/>
              </a:lnSpc>
              <a:spcBef>
                <a:spcPts val="540"/>
              </a:spcBef>
              <a:spcAft>
                <a:spcPts val="0"/>
              </a:spcAft>
              <a:buSzPts val="2295"/>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14"/>
          <p:cNvSpPr txBox="1">
            <a:spLocks noGrp="1"/>
          </p:cNvSpPr>
          <p:nvPr>
            <p:ph type="title"/>
          </p:nvPr>
        </p:nvSpPr>
        <p:spPr>
          <a:xfrm>
            <a:off x="457200" y="0"/>
            <a:ext cx="8229600" cy="1143000"/>
          </a:xfrm>
          <a:prstGeom prst="rect">
            <a:avLst/>
          </a:prstGeom>
          <a:noFill/>
          <a:ln>
            <a:noFill/>
          </a:ln>
        </p:spPr>
        <p:txBody>
          <a:bodyPr spcFirstLastPara="1" wrap="square" lIns="91425" tIns="45700" rIns="91425" bIns="45700" anchor="b" anchorCtr="0">
            <a:normAutofit/>
          </a:bodyPr>
          <a:lstStyle/>
          <a:p>
            <a:pPr marL="0" lvl="0" indent="0" algn="ctr" rtl="0">
              <a:lnSpc>
                <a:spcPct val="100000"/>
              </a:lnSpc>
              <a:spcBef>
                <a:spcPts val="0"/>
              </a:spcBef>
              <a:spcAft>
                <a:spcPts val="0"/>
              </a:spcAft>
              <a:buClr>
                <a:srgbClr val="CE5717"/>
              </a:buClr>
              <a:buSzPts val="3200"/>
              <a:buFont typeface="Georgia"/>
              <a:buNone/>
            </a:pPr>
            <a:r>
              <a:rPr lang="en-US" sz="3200" b="1"/>
              <a:t>Flow Diagrams of Thermal Power Plant</a:t>
            </a:r>
            <a:endParaRPr/>
          </a:p>
        </p:txBody>
      </p:sp>
      <p:pic>
        <p:nvPicPr>
          <p:cNvPr id="247" name="Google Shape;247;p14" descr="thermal power plant.png"/>
          <p:cNvPicPr preferRelativeResize="0">
            <a:picLocks noGrp="1"/>
          </p:cNvPicPr>
          <p:nvPr>
            <p:ph type="body" idx="1"/>
          </p:nvPr>
        </p:nvPicPr>
        <p:blipFill rotWithShape="1">
          <a:blip r:embed="rId3">
            <a:alphaModFix/>
          </a:blip>
          <a:srcRect/>
          <a:stretch/>
        </p:blipFill>
        <p:spPr>
          <a:xfrm>
            <a:off x="304801" y="1295400"/>
            <a:ext cx="8229600" cy="5273336"/>
          </a:xfrm>
          <a:prstGeom prst="rect">
            <a:avLst/>
          </a:prstGeom>
          <a:noFill/>
          <a:ln>
            <a:noFill/>
          </a:ln>
        </p:spPr>
      </p:pic>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Shape 996"/>
        <p:cNvGrpSpPr/>
        <p:nvPr/>
      </p:nvGrpSpPr>
      <p:grpSpPr>
        <a:xfrm>
          <a:off x="0" y="0"/>
          <a:ext cx="0" cy="0"/>
          <a:chOff x="0" y="0"/>
          <a:chExt cx="0" cy="0"/>
        </a:xfrm>
      </p:grpSpPr>
      <p:sp>
        <p:nvSpPr>
          <p:cNvPr id="997" name="Google Shape;997;p130"/>
          <p:cNvSpPr txBox="1">
            <a:spLocks noGrp="1"/>
          </p:cNvSpPr>
          <p:nvPr>
            <p:ph type="title"/>
          </p:nvPr>
        </p:nvSpPr>
        <p:spPr>
          <a:xfrm>
            <a:off x="304800" y="304800"/>
            <a:ext cx="8534400" cy="758952"/>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CE5717"/>
              </a:buClr>
              <a:buSzPts val="3300"/>
              <a:buFont typeface="Georgia"/>
              <a:buNone/>
            </a:pPr>
            <a:r>
              <a:rPr lang="en-US" b="1"/>
              <a:t>1. Atmospheric Conditions</a:t>
            </a:r>
            <a:endParaRPr/>
          </a:p>
        </p:txBody>
      </p:sp>
      <p:sp>
        <p:nvSpPr>
          <p:cNvPr id="998" name="Google Shape;998;p130"/>
          <p:cNvSpPr txBox="1">
            <a:spLocks noGrp="1"/>
          </p:cNvSpPr>
          <p:nvPr>
            <p:ph type="body" idx="1"/>
          </p:nvPr>
        </p:nvSpPr>
        <p:spPr>
          <a:xfrm>
            <a:off x="301752" y="1527048"/>
            <a:ext cx="8503920" cy="4572000"/>
          </a:xfrm>
          <a:prstGeom prst="rect">
            <a:avLst/>
          </a:prstGeom>
          <a:noFill/>
          <a:ln>
            <a:noFill/>
          </a:ln>
        </p:spPr>
        <p:txBody>
          <a:bodyPr spcFirstLastPara="1" wrap="square" lIns="91425" tIns="45700" rIns="91425" bIns="45700" anchor="t" anchorCtr="0">
            <a:normAutofit/>
          </a:bodyPr>
          <a:lstStyle/>
          <a:p>
            <a:pPr marL="274320" lvl="0" indent="-274320" algn="just" rtl="0">
              <a:lnSpc>
                <a:spcPct val="100000"/>
              </a:lnSpc>
              <a:spcBef>
                <a:spcPts val="0"/>
              </a:spcBef>
              <a:spcAft>
                <a:spcPts val="0"/>
              </a:spcAft>
              <a:buSzPts val="2040"/>
              <a:buNone/>
            </a:pPr>
            <a:r>
              <a:rPr lang="en-US" sz="2400"/>
              <a:t>   The voltage gradient for dielectric breakdown of air is directly proportional to the density of air. Hence in a stormy day, due to continuous air flow, the number of ions present surrounding the conductor is far more than normal, and hence it’s more likely to have electrical discharge in transmission lines on such a day, compared to a day with the fairly clear weather.</a:t>
            </a:r>
            <a:endParaRPr/>
          </a:p>
          <a:p>
            <a:pPr marL="274320" lvl="0" indent="-274320" algn="just" rtl="0">
              <a:lnSpc>
                <a:spcPct val="100000"/>
              </a:lnSpc>
              <a:spcBef>
                <a:spcPts val="480"/>
              </a:spcBef>
              <a:spcAft>
                <a:spcPts val="0"/>
              </a:spcAft>
              <a:buSzPts val="2040"/>
              <a:buNone/>
            </a:pPr>
            <a:endParaRPr sz="2400"/>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Shape 1002"/>
        <p:cNvGrpSpPr/>
        <p:nvPr/>
      </p:nvGrpSpPr>
      <p:grpSpPr>
        <a:xfrm>
          <a:off x="0" y="0"/>
          <a:ext cx="0" cy="0"/>
          <a:chOff x="0" y="0"/>
          <a:chExt cx="0" cy="0"/>
        </a:xfrm>
      </p:grpSpPr>
      <p:sp>
        <p:nvSpPr>
          <p:cNvPr id="1003" name="Google Shape;1003;p131"/>
          <p:cNvSpPr txBox="1">
            <a:spLocks noGrp="1"/>
          </p:cNvSpPr>
          <p:nvPr>
            <p:ph type="title"/>
          </p:nvPr>
        </p:nvSpPr>
        <p:spPr>
          <a:xfrm>
            <a:off x="301752" y="228600"/>
            <a:ext cx="8534400" cy="758952"/>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rgbClr val="CE5717"/>
              </a:buClr>
              <a:buSzPts val="3300"/>
              <a:buFont typeface="Georgia"/>
              <a:buNone/>
            </a:pPr>
            <a:r>
              <a:rPr lang="en-US" b="1"/>
              <a:t>2. Condition of Conductors</a:t>
            </a:r>
            <a:endParaRPr/>
          </a:p>
        </p:txBody>
      </p:sp>
      <p:sp>
        <p:nvSpPr>
          <p:cNvPr id="1004" name="Google Shape;1004;p131"/>
          <p:cNvSpPr txBox="1">
            <a:spLocks noGrp="1"/>
          </p:cNvSpPr>
          <p:nvPr>
            <p:ph type="body" idx="1"/>
          </p:nvPr>
        </p:nvSpPr>
        <p:spPr>
          <a:xfrm>
            <a:off x="301752" y="1527048"/>
            <a:ext cx="8503920" cy="4572000"/>
          </a:xfrm>
          <a:prstGeom prst="rect">
            <a:avLst/>
          </a:prstGeom>
          <a:noFill/>
          <a:ln>
            <a:noFill/>
          </a:ln>
        </p:spPr>
        <p:txBody>
          <a:bodyPr spcFirstLastPara="1" wrap="square" lIns="91425" tIns="45700" rIns="91425" bIns="45700" anchor="t" anchorCtr="0">
            <a:normAutofit/>
          </a:bodyPr>
          <a:lstStyle/>
          <a:p>
            <a:pPr marL="274320" lvl="0" indent="-274320" algn="just" rtl="0">
              <a:lnSpc>
                <a:spcPct val="100000"/>
              </a:lnSpc>
              <a:spcBef>
                <a:spcPts val="0"/>
              </a:spcBef>
              <a:spcAft>
                <a:spcPts val="0"/>
              </a:spcAft>
              <a:buSzPts val="2040"/>
              <a:buNone/>
            </a:pPr>
            <a:r>
              <a:rPr lang="en-US" sz="2400"/>
              <a:t>   This particular phenomenon depends highly on the conductors and its physical condition. It has an inverse proportionality relationship with the diameter of the conductors. i.e., with the increase in diameter, the effect of corona on power system reduces considerably. Also, the presence of dirt or roughness of the conductor reduces the critical breakdown voltage, making the conductors more prone to corona losses. Hence in most cities and industrial areas having high pollution, this factor is of reasonable importance to counter the ill effects it has on the system.</a:t>
            </a:r>
            <a:endParaRPr/>
          </a:p>
          <a:p>
            <a:pPr marL="274320" lvl="0" indent="-128587" algn="l" rtl="0">
              <a:lnSpc>
                <a:spcPct val="100000"/>
              </a:lnSpc>
              <a:spcBef>
                <a:spcPts val="540"/>
              </a:spcBef>
              <a:spcAft>
                <a:spcPts val="0"/>
              </a:spcAft>
              <a:buSzPts val="2295"/>
              <a:buNone/>
            </a:pPr>
            <a:endParaRP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Shape 1008"/>
        <p:cNvGrpSpPr/>
        <p:nvPr/>
      </p:nvGrpSpPr>
      <p:grpSpPr>
        <a:xfrm>
          <a:off x="0" y="0"/>
          <a:ext cx="0" cy="0"/>
          <a:chOff x="0" y="0"/>
          <a:chExt cx="0" cy="0"/>
        </a:xfrm>
      </p:grpSpPr>
      <p:sp>
        <p:nvSpPr>
          <p:cNvPr id="1009" name="Google Shape;1009;p132"/>
          <p:cNvSpPr txBox="1">
            <a:spLocks noGrp="1"/>
          </p:cNvSpPr>
          <p:nvPr>
            <p:ph type="title"/>
          </p:nvPr>
        </p:nvSpPr>
        <p:spPr>
          <a:xfrm>
            <a:off x="301752" y="228600"/>
            <a:ext cx="8534400" cy="758952"/>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CE5717"/>
              </a:buClr>
              <a:buSzPts val="3300"/>
              <a:buFont typeface="Georgia"/>
              <a:buNone/>
            </a:pPr>
            <a:r>
              <a:rPr lang="en-US" b="1"/>
              <a:t>3. Spacing Between Conductors</a:t>
            </a:r>
            <a:endParaRPr/>
          </a:p>
        </p:txBody>
      </p:sp>
      <p:sp>
        <p:nvSpPr>
          <p:cNvPr id="1010" name="Google Shape;1010;p132"/>
          <p:cNvSpPr txBox="1">
            <a:spLocks noGrp="1"/>
          </p:cNvSpPr>
          <p:nvPr>
            <p:ph type="body" idx="1"/>
          </p:nvPr>
        </p:nvSpPr>
        <p:spPr>
          <a:xfrm>
            <a:off x="301752" y="1527048"/>
            <a:ext cx="8503920" cy="4572000"/>
          </a:xfrm>
          <a:prstGeom prst="rect">
            <a:avLst/>
          </a:prstGeom>
          <a:noFill/>
          <a:ln>
            <a:noFill/>
          </a:ln>
        </p:spPr>
        <p:txBody>
          <a:bodyPr spcFirstLastPara="1" wrap="square" lIns="91425" tIns="45700" rIns="91425" bIns="45700" anchor="t" anchorCtr="0">
            <a:normAutofit/>
          </a:bodyPr>
          <a:lstStyle/>
          <a:p>
            <a:pPr marL="274320" lvl="0" indent="-274320" algn="just" rtl="0">
              <a:lnSpc>
                <a:spcPct val="100000"/>
              </a:lnSpc>
              <a:spcBef>
                <a:spcPts val="0"/>
              </a:spcBef>
              <a:spcAft>
                <a:spcPts val="0"/>
              </a:spcAft>
              <a:buSzPts val="2040"/>
              <a:buNone/>
            </a:pPr>
            <a:r>
              <a:rPr lang="en-US" sz="2400" b="1"/>
              <a:t>   </a:t>
            </a:r>
            <a:r>
              <a:rPr lang="en-US" sz="2400"/>
              <a:t>As already mentioned, for corona to occur in the spacing between the lines effectively should be much higher compared to its diameter, but if the length gets increased beyond a certain limit, the dielectric stress on the air reduces, and consequently, the effect of corona reduces as well. If the spacing is made too large, then corona for that region of the transmission line might not occur at all.</a:t>
            </a:r>
            <a:endParaRP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Shape 1014"/>
        <p:cNvGrpSpPr/>
        <p:nvPr/>
      </p:nvGrpSpPr>
      <p:grpSpPr>
        <a:xfrm>
          <a:off x="0" y="0"/>
          <a:ext cx="0" cy="0"/>
          <a:chOff x="0" y="0"/>
          <a:chExt cx="0" cy="0"/>
        </a:xfrm>
      </p:grpSpPr>
      <p:sp>
        <p:nvSpPr>
          <p:cNvPr id="1015" name="Google Shape;1015;p133"/>
          <p:cNvSpPr txBox="1">
            <a:spLocks noGrp="1"/>
          </p:cNvSpPr>
          <p:nvPr>
            <p:ph type="title"/>
          </p:nvPr>
        </p:nvSpPr>
        <p:spPr>
          <a:xfrm>
            <a:off x="381000" y="304800"/>
            <a:ext cx="8229600" cy="1143000"/>
          </a:xfrm>
          <a:prstGeom prst="rect">
            <a:avLst/>
          </a:prstGeom>
          <a:noFill/>
          <a:ln>
            <a:noFill/>
          </a:ln>
        </p:spPr>
        <p:txBody>
          <a:bodyPr spcFirstLastPara="1" wrap="square" lIns="91425" tIns="45700" rIns="91425" bIns="45700" anchor="b" anchorCtr="0">
            <a:normAutofit/>
          </a:bodyPr>
          <a:lstStyle/>
          <a:p>
            <a:pPr marL="0" lvl="0" indent="0" algn="ctr" rtl="0">
              <a:lnSpc>
                <a:spcPct val="100000"/>
              </a:lnSpc>
              <a:spcBef>
                <a:spcPts val="0"/>
              </a:spcBef>
              <a:spcAft>
                <a:spcPts val="0"/>
              </a:spcAft>
              <a:buClr>
                <a:srgbClr val="CE5717"/>
              </a:buClr>
              <a:buSzPts val="3300"/>
              <a:buFont typeface="Georgia"/>
              <a:buNone/>
            </a:pPr>
            <a:r>
              <a:rPr lang="en-US" b="1"/>
              <a:t> Method of Reducing Corona Loss</a:t>
            </a:r>
            <a:br>
              <a:rPr lang="en-US" b="1"/>
            </a:br>
            <a:endParaRPr/>
          </a:p>
        </p:txBody>
      </p:sp>
      <p:sp>
        <p:nvSpPr>
          <p:cNvPr id="1016" name="Google Shape;1016;p133"/>
          <p:cNvSpPr txBox="1">
            <a:spLocks noGrp="1"/>
          </p:cNvSpPr>
          <p:nvPr>
            <p:ph type="body" idx="1"/>
          </p:nvPr>
        </p:nvSpPr>
        <p:spPr>
          <a:xfrm>
            <a:off x="381000" y="1600200"/>
            <a:ext cx="8503920" cy="4572000"/>
          </a:xfrm>
          <a:prstGeom prst="rect">
            <a:avLst/>
          </a:prstGeom>
          <a:noFill/>
          <a:ln>
            <a:noFill/>
          </a:ln>
        </p:spPr>
        <p:txBody>
          <a:bodyPr spcFirstLastPara="1" wrap="square" lIns="91425" tIns="45700" rIns="91425" bIns="45700" anchor="t" anchorCtr="0">
            <a:normAutofit/>
          </a:bodyPr>
          <a:lstStyle/>
          <a:p>
            <a:pPr marL="274320" lvl="0" indent="-274320" algn="l" rtl="0">
              <a:lnSpc>
                <a:spcPct val="100000"/>
              </a:lnSpc>
              <a:spcBef>
                <a:spcPts val="0"/>
              </a:spcBef>
              <a:spcAft>
                <a:spcPts val="0"/>
              </a:spcAft>
              <a:buSzPts val="2040"/>
              <a:buNone/>
            </a:pPr>
            <a:r>
              <a:rPr lang="en-US" sz="2400"/>
              <a:t>Corona discharge can be reduced by:</a:t>
            </a:r>
            <a:br>
              <a:rPr lang="en-US" sz="2400"/>
            </a:br>
            <a:endParaRPr sz="2400"/>
          </a:p>
          <a:p>
            <a:pPr marL="274320" lvl="0" indent="-274320" algn="l" rtl="0">
              <a:lnSpc>
                <a:spcPct val="100000"/>
              </a:lnSpc>
              <a:spcBef>
                <a:spcPts val="480"/>
              </a:spcBef>
              <a:spcAft>
                <a:spcPts val="0"/>
              </a:spcAft>
              <a:buSzPts val="2040"/>
              <a:buChar char="⚫"/>
            </a:pPr>
            <a:r>
              <a:rPr lang="en-US" sz="2400" b="1"/>
              <a:t>Increasing the conductor size:</a:t>
            </a:r>
            <a:r>
              <a:rPr lang="en-US" sz="2400"/>
              <a:t> A larger conductor diameter results in a decrease in the corona effect.</a:t>
            </a:r>
            <a:endParaRPr/>
          </a:p>
          <a:p>
            <a:pPr marL="274320" lvl="0" indent="-274320" algn="l" rtl="0">
              <a:lnSpc>
                <a:spcPct val="100000"/>
              </a:lnSpc>
              <a:spcBef>
                <a:spcPts val="480"/>
              </a:spcBef>
              <a:spcAft>
                <a:spcPts val="0"/>
              </a:spcAft>
              <a:buSzPts val="2040"/>
              <a:buChar char="⚫"/>
            </a:pPr>
            <a:r>
              <a:rPr lang="en-US" sz="2400" b="1"/>
              <a:t>Increasing the distance between conductors:</a:t>
            </a:r>
            <a:r>
              <a:rPr lang="en-US" sz="2400"/>
              <a:t> Increasing conductor spacing decreases the corona effect.</a:t>
            </a:r>
            <a:endParaRPr/>
          </a:p>
          <a:p>
            <a:pPr marL="274320" lvl="0" indent="-274320" algn="l" rtl="0">
              <a:lnSpc>
                <a:spcPct val="100000"/>
              </a:lnSpc>
              <a:spcBef>
                <a:spcPts val="480"/>
              </a:spcBef>
              <a:spcAft>
                <a:spcPts val="0"/>
              </a:spcAft>
              <a:buSzPts val="2040"/>
              <a:buChar char="⚫"/>
            </a:pPr>
            <a:r>
              <a:rPr lang="en-US" sz="2400" b="1"/>
              <a:t>Using bundled conductors:</a:t>
            </a:r>
            <a:r>
              <a:rPr lang="en-US" sz="2400"/>
              <a:t> they increase the effective diameter of the conductor – hence reducing the corona effect.</a:t>
            </a:r>
            <a:endParaRP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Shape 1020"/>
        <p:cNvGrpSpPr/>
        <p:nvPr/>
      </p:nvGrpSpPr>
      <p:grpSpPr>
        <a:xfrm>
          <a:off x="0" y="0"/>
          <a:ext cx="0" cy="0"/>
          <a:chOff x="0" y="0"/>
          <a:chExt cx="0" cy="0"/>
        </a:xfrm>
      </p:grpSpPr>
      <p:sp>
        <p:nvSpPr>
          <p:cNvPr id="1021" name="Google Shape;1021;p134"/>
          <p:cNvSpPr txBox="1">
            <a:spLocks noGrp="1"/>
          </p:cNvSpPr>
          <p:nvPr>
            <p:ph type="body" idx="4294967295"/>
          </p:nvPr>
        </p:nvSpPr>
        <p:spPr>
          <a:xfrm>
            <a:off x="152401" y="228600"/>
            <a:ext cx="5105400" cy="5867400"/>
          </a:xfrm>
          <a:prstGeom prst="rect">
            <a:avLst/>
          </a:prstGeom>
          <a:noFill/>
          <a:ln>
            <a:noFill/>
          </a:ln>
        </p:spPr>
        <p:txBody>
          <a:bodyPr spcFirstLastPara="1" wrap="square" lIns="91425" tIns="45700" rIns="91425" bIns="45700" anchor="t" anchorCtr="0">
            <a:noAutofit/>
          </a:bodyPr>
          <a:lstStyle/>
          <a:p>
            <a:pPr marL="274320" lvl="0" indent="-274320" algn="just" rtl="0">
              <a:lnSpc>
                <a:spcPct val="100000"/>
              </a:lnSpc>
              <a:spcBef>
                <a:spcPts val="0"/>
              </a:spcBef>
              <a:spcAft>
                <a:spcPts val="0"/>
              </a:spcAft>
              <a:buSzPts val="1700"/>
              <a:buChar char="⚫"/>
            </a:pPr>
            <a:r>
              <a:rPr lang="en-US" sz="2000" b="1"/>
              <a:t>Using Corona rings</a:t>
            </a:r>
            <a:r>
              <a:rPr lang="en-US" sz="2000"/>
              <a:t>: The electric field is stronger where there is a sharp conductor curvature. Because of this corona discharge occurs first at the sharp points, edges, and corners. Corona rings reduce the corona effect by ‘rounding out’ conductors (i.e. making them less sharp). They are used at the terminals of very high voltage equipment (such as at the bushings of high voltage transformers). A corona ring is electrically connected to the high voltage conductor, encircling the points where the corona effect is most likely to occur. This encircling significantly reduces the sharpness of the surface of the conductor – distributing the charge across a wider area. This in turn reduces corona discharge.</a:t>
            </a:r>
            <a:endParaRPr/>
          </a:p>
          <a:p>
            <a:pPr marL="274320" lvl="0" indent="-166370" algn="just" rtl="0">
              <a:lnSpc>
                <a:spcPct val="100000"/>
              </a:lnSpc>
              <a:spcBef>
                <a:spcPts val="400"/>
              </a:spcBef>
              <a:spcAft>
                <a:spcPts val="0"/>
              </a:spcAft>
              <a:buSzPts val="1700"/>
              <a:buNone/>
            </a:pPr>
            <a:endParaRPr sz="2000"/>
          </a:p>
        </p:txBody>
      </p:sp>
      <p:pic>
        <p:nvPicPr>
          <p:cNvPr id="1022" name="Google Shape;1022;p134" descr="corona ring in insulator.jpg"/>
          <p:cNvPicPr preferRelativeResize="0"/>
          <p:nvPr/>
        </p:nvPicPr>
        <p:blipFill rotWithShape="1">
          <a:blip r:embed="rId3">
            <a:alphaModFix/>
          </a:blip>
          <a:srcRect/>
          <a:stretch/>
        </p:blipFill>
        <p:spPr>
          <a:xfrm>
            <a:off x="5638800" y="838200"/>
            <a:ext cx="3048000" cy="4724400"/>
          </a:xfrm>
          <a:prstGeom prst="rect">
            <a:avLst/>
          </a:prstGeom>
          <a:noFill/>
          <a:ln>
            <a:noFill/>
          </a:ln>
        </p:spPr>
      </p:pic>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Shape 1026"/>
        <p:cNvGrpSpPr/>
        <p:nvPr/>
      </p:nvGrpSpPr>
      <p:grpSpPr>
        <a:xfrm>
          <a:off x="0" y="0"/>
          <a:ext cx="0" cy="0"/>
          <a:chOff x="0" y="0"/>
          <a:chExt cx="0" cy="0"/>
        </a:xfrm>
      </p:grpSpPr>
      <p:sp>
        <p:nvSpPr>
          <p:cNvPr id="1027" name="Google Shape;1027;p135"/>
          <p:cNvSpPr txBox="1">
            <a:spLocks noGrp="1"/>
          </p:cNvSpPr>
          <p:nvPr>
            <p:ph type="title"/>
          </p:nvPr>
        </p:nvSpPr>
        <p:spPr>
          <a:xfrm>
            <a:off x="301752" y="228600"/>
            <a:ext cx="8534400" cy="758952"/>
          </a:xfrm>
          <a:prstGeom prst="rect">
            <a:avLst/>
          </a:prstGeom>
          <a:noFill/>
          <a:ln>
            <a:noFill/>
          </a:ln>
        </p:spPr>
        <p:txBody>
          <a:bodyPr spcFirstLastPara="1" wrap="square" lIns="91425" tIns="45700" rIns="91425" bIns="45700" anchor="b" anchorCtr="0">
            <a:normAutofit/>
          </a:bodyPr>
          <a:lstStyle/>
          <a:p>
            <a:pPr marL="0" lvl="0" indent="0" algn="ctr" rtl="0">
              <a:lnSpc>
                <a:spcPct val="100000"/>
              </a:lnSpc>
              <a:spcBef>
                <a:spcPts val="0"/>
              </a:spcBef>
              <a:spcAft>
                <a:spcPts val="0"/>
              </a:spcAft>
              <a:buClr>
                <a:srgbClr val="CE5717"/>
              </a:buClr>
              <a:buSzPts val="3300"/>
              <a:buFont typeface="Georgia"/>
              <a:buNone/>
            </a:pPr>
            <a:r>
              <a:rPr lang="en-US" b="1"/>
              <a:t>Ferranti Effect</a:t>
            </a:r>
            <a:endParaRPr/>
          </a:p>
        </p:txBody>
      </p:sp>
      <p:sp>
        <p:nvSpPr>
          <p:cNvPr id="1028" name="Google Shape;1028;p135"/>
          <p:cNvSpPr txBox="1">
            <a:spLocks noGrp="1"/>
          </p:cNvSpPr>
          <p:nvPr>
            <p:ph type="body" idx="1"/>
          </p:nvPr>
        </p:nvSpPr>
        <p:spPr>
          <a:xfrm>
            <a:off x="301752" y="1527048"/>
            <a:ext cx="8503920" cy="4572000"/>
          </a:xfrm>
          <a:prstGeom prst="rect">
            <a:avLst/>
          </a:prstGeom>
          <a:noFill/>
          <a:ln>
            <a:noFill/>
          </a:ln>
        </p:spPr>
        <p:txBody>
          <a:bodyPr spcFirstLastPara="1" wrap="square" lIns="91425" tIns="45700" rIns="91425" bIns="45700" anchor="t" anchorCtr="0">
            <a:normAutofit/>
          </a:bodyPr>
          <a:lstStyle/>
          <a:p>
            <a:pPr marL="274320" lvl="0" indent="-274320" algn="just" rtl="0">
              <a:lnSpc>
                <a:spcPct val="100000"/>
              </a:lnSpc>
              <a:spcBef>
                <a:spcPts val="0"/>
              </a:spcBef>
              <a:spcAft>
                <a:spcPts val="0"/>
              </a:spcAft>
              <a:buSzPts val="2040"/>
              <a:buNone/>
            </a:pPr>
            <a:r>
              <a:rPr lang="en-US" sz="2400"/>
              <a:t>   Ferranti effect is due to the charging current of the line. When an alternating voltage is applied, the current that flows into the capacitor is called charging current. A charging current is also known as capacitive current. The charging current increases in the line when the receiving end voltage of the line is larger than the sending end.</a:t>
            </a:r>
            <a:endParaRPr/>
          </a:p>
        </p:txBody>
      </p:sp>
      <p:pic>
        <p:nvPicPr>
          <p:cNvPr id="1029" name="Google Shape;1029;p135" descr="short-transmission-line.png"/>
          <p:cNvPicPr preferRelativeResize="0"/>
          <p:nvPr/>
        </p:nvPicPr>
        <p:blipFill rotWithShape="1">
          <a:blip r:embed="rId3">
            <a:alphaModFix/>
          </a:blip>
          <a:srcRect/>
          <a:stretch/>
        </p:blipFill>
        <p:spPr>
          <a:xfrm>
            <a:off x="2286000" y="3810000"/>
            <a:ext cx="4953000" cy="2409568"/>
          </a:xfrm>
          <a:prstGeom prst="rect">
            <a:avLst/>
          </a:prstGeom>
          <a:noFill/>
          <a:ln>
            <a:noFill/>
          </a:ln>
        </p:spPr>
      </p:pic>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bg>
      <p:bgPr>
        <a:solidFill>
          <a:srgbClr val="EBF8FB"/>
        </a:solidFill>
        <a:effectLst/>
      </p:bgPr>
    </p:bg>
    <p:spTree>
      <p:nvGrpSpPr>
        <p:cNvPr id="1" name="Shape 1033"/>
        <p:cNvGrpSpPr/>
        <p:nvPr/>
      </p:nvGrpSpPr>
      <p:grpSpPr>
        <a:xfrm>
          <a:off x="0" y="0"/>
          <a:ext cx="0" cy="0"/>
          <a:chOff x="0" y="0"/>
          <a:chExt cx="0" cy="0"/>
        </a:xfrm>
      </p:grpSpPr>
      <p:sp>
        <p:nvSpPr>
          <p:cNvPr id="1034" name="Google Shape;1034;p136"/>
          <p:cNvSpPr txBox="1">
            <a:spLocks noGrp="1"/>
          </p:cNvSpPr>
          <p:nvPr>
            <p:ph type="body" idx="4294967295"/>
          </p:nvPr>
        </p:nvSpPr>
        <p:spPr>
          <a:xfrm>
            <a:off x="304800" y="457200"/>
            <a:ext cx="8504238" cy="4572000"/>
          </a:xfrm>
          <a:prstGeom prst="rect">
            <a:avLst/>
          </a:prstGeom>
          <a:noFill/>
          <a:ln>
            <a:noFill/>
          </a:ln>
        </p:spPr>
        <p:txBody>
          <a:bodyPr spcFirstLastPara="1" wrap="square" lIns="91425" tIns="45700" rIns="91425" bIns="45700" anchor="t" anchorCtr="0">
            <a:normAutofit/>
          </a:bodyPr>
          <a:lstStyle/>
          <a:p>
            <a:pPr marL="274320" lvl="0" indent="-274320" algn="just" rtl="0">
              <a:lnSpc>
                <a:spcPct val="100000"/>
              </a:lnSpc>
              <a:spcBef>
                <a:spcPts val="0"/>
              </a:spcBef>
              <a:spcAft>
                <a:spcPts val="0"/>
              </a:spcAft>
              <a:buSzPts val="2040"/>
              <a:buChar char="⚫"/>
            </a:pPr>
            <a:r>
              <a:rPr lang="en-US" sz="2400"/>
              <a:t>Capacitance and inductance are the main parameters of the lines having a length 240km or above. On such transmission lines, the capacitance is not concentrated at some definite points. It is distributed uniformly along the whole length of the line.</a:t>
            </a:r>
            <a:endParaRPr/>
          </a:p>
          <a:p>
            <a:pPr marL="274320" lvl="0" indent="-274320" algn="just" rtl="0">
              <a:lnSpc>
                <a:spcPct val="100000"/>
              </a:lnSpc>
              <a:spcBef>
                <a:spcPts val="480"/>
              </a:spcBef>
              <a:spcAft>
                <a:spcPts val="0"/>
              </a:spcAft>
              <a:buSzPts val="2040"/>
              <a:buChar char="⚫"/>
            </a:pPr>
            <a:r>
              <a:rPr lang="en-US" sz="2400"/>
              <a:t>When the voltage is applied at the sending end, the current drawn by the capacitance of the line is more than current associated with the load. Thus, at no load or light load, the voltage at the receiving end is quite large as compared to the constant voltage at the sending end.</a:t>
            </a:r>
            <a:endParaRP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Shape 1038"/>
        <p:cNvGrpSpPr/>
        <p:nvPr/>
      </p:nvGrpSpPr>
      <p:grpSpPr>
        <a:xfrm>
          <a:off x="0" y="0"/>
          <a:ext cx="0" cy="0"/>
          <a:chOff x="0" y="0"/>
          <a:chExt cx="0" cy="0"/>
        </a:xfrm>
      </p:grpSpPr>
      <p:sp>
        <p:nvSpPr>
          <p:cNvPr id="1039" name="Google Shape;1039;p137"/>
          <p:cNvSpPr txBox="1">
            <a:spLocks noGrp="1"/>
          </p:cNvSpPr>
          <p:nvPr>
            <p:ph type="title"/>
          </p:nvPr>
        </p:nvSpPr>
        <p:spPr>
          <a:xfrm>
            <a:off x="301752" y="228600"/>
            <a:ext cx="8534400" cy="758952"/>
          </a:xfrm>
          <a:prstGeom prst="rect">
            <a:avLst/>
          </a:prstGeom>
          <a:noFill/>
          <a:ln>
            <a:noFill/>
          </a:ln>
        </p:spPr>
        <p:txBody>
          <a:bodyPr spcFirstLastPara="1" wrap="square" lIns="91425" tIns="45700" rIns="91425" bIns="45700" anchor="b" anchorCtr="0">
            <a:normAutofit/>
          </a:bodyPr>
          <a:lstStyle/>
          <a:p>
            <a:pPr marL="0" lvl="0" indent="0" algn="ctr" rtl="0">
              <a:lnSpc>
                <a:spcPct val="100000"/>
              </a:lnSpc>
              <a:spcBef>
                <a:spcPts val="0"/>
              </a:spcBef>
              <a:spcAft>
                <a:spcPts val="0"/>
              </a:spcAft>
              <a:buClr>
                <a:srgbClr val="CE5717"/>
              </a:buClr>
              <a:buSzPts val="3300"/>
              <a:buFont typeface="Georgia"/>
              <a:buNone/>
            </a:pPr>
            <a:r>
              <a:rPr lang="en-US" b="1"/>
              <a:t>Transmission Losses</a:t>
            </a:r>
            <a:endParaRPr/>
          </a:p>
        </p:txBody>
      </p:sp>
      <p:sp>
        <p:nvSpPr>
          <p:cNvPr id="1040" name="Google Shape;1040;p137"/>
          <p:cNvSpPr txBox="1">
            <a:spLocks noGrp="1"/>
          </p:cNvSpPr>
          <p:nvPr>
            <p:ph type="body" idx="1"/>
          </p:nvPr>
        </p:nvSpPr>
        <p:spPr>
          <a:xfrm>
            <a:off x="301752" y="1371600"/>
            <a:ext cx="8503920" cy="4953000"/>
          </a:xfrm>
          <a:prstGeom prst="rect">
            <a:avLst/>
          </a:prstGeom>
          <a:noFill/>
          <a:ln>
            <a:noFill/>
          </a:ln>
        </p:spPr>
        <p:txBody>
          <a:bodyPr spcFirstLastPara="1" wrap="square" lIns="91425" tIns="45700" rIns="91425" bIns="45700" anchor="t" anchorCtr="0">
            <a:normAutofit/>
          </a:bodyPr>
          <a:lstStyle/>
          <a:p>
            <a:pPr marL="514350" lvl="0" indent="-514350" algn="just" rtl="0">
              <a:lnSpc>
                <a:spcPct val="100000"/>
              </a:lnSpc>
              <a:spcBef>
                <a:spcPts val="0"/>
              </a:spcBef>
              <a:spcAft>
                <a:spcPts val="0"/>
              </a:spcAft>
              <a:buSzPts val="1700"/>
              <a:buFont typeface="Georgia"/>
              <a:buAutoNum type="arabicPeriod"/>
            </a:pPr>
            <a:r>
              <a:rPr lang="en-US" sz="2000">
                <a:solidFill>
                  <a:schemeClr val="accent2"/>
                </a:solidFill>
              </a:rPr>
              <a:t>Conductor Loss</a:t>
            </a:r>
            <a:endParaRPr/>
          </a:p>
          <a:p>
            <a:pPr marL="514350" lvl="0" indent="-514350" algn="just" rtl="0">
              <a:lnSpc>
                <a:spcPct val="100000"/>
              </a:lnSpc>
              <a:spcBef>
                <a:spcPts val="400"/>
              </a:spcBef>
              <a:spcAft>
                <a:spcPts val="0"/>
              </a:spcAft>
              <a:buSzPts val="1700"/>
              <a:buFont typeface="Georgia"/>
              <a:buAutoNum type="arabicPeriod"/>
            </a:pPr>
            <a:r>
              <a:rPr lang="en-US" sz="2000">
                <a:solidFill>
                  <a:schemeClr val="accent2"/>
                </a:solidFill>
              </a:rPr>
              <a:t>Radiation Loss</a:t>
            </a:r>
            <a:endParaRPr/>
          </a:p>
          <a:p>
            <a:pPr marL="514350" lvl="0" indent="-514350" algn="just" rtl="0">
              <a:lnSpc>
                <a:spcPct val="100000"/>
              </a:lnSpc>
              <a:spcBef>
                <a:spcPts val="400"/>
              </a:spcBef>
              <a:spcAft>
                <a:spcPts val="0"/>
              </a:spcAft>
              <a:buSzPts val="1700"/>
              <a:buFont typeface="Georgia"/>
              <a:buAutoNum type="arabicPeriod"/>
            </a:pPr>
            <a:r>
              <a:rPr lang="en-US" sz="2000">
                <a:solidFill>
                  <a:schemeClr val="accent2"/>
                </a:solidFill>
              </a:rPr>
              <a:t>Dielectric Heating Loss</a:t>
            </a:r>
            <a:endParaRPr/>
          </a:p>
          <a:p>
            <a:pPr marL="514350" lvl="0" indent="-514350" algn="just" rtl="0">
              <a:lnSpc>
                <a:spcPct val="100000"/>
              </a:lnSpc>
              <a:spcBef>
                <a:spcPts val="400"/>
              </a:spcBef>
              <a:spcAft>
                <a:spcPts val="0"/>
              </a:spcAft>
              <a:buSzPts val="1700"/>
              <a:buFont typeface="Georgia"/>
              <a:buAutoNum type="arabicPeriod"/>
            </a:pPr>
            <a:r>
              <a:rPr lang="en-US" sz="2000">
                <a:solidFill>
                  <a:schemeClr val="accent2"/>
                </a:solidFill>
              </a:rPr>
              <a:t>Coupling Loss </a:t>
            </a:r>
            <a:endParaRPr/>
          </a:p>
          <a:p>
            <a:pPr marL="514350" lvl="0" indent="-514350" algn="just" rtl="0">
              <a:lnSpc>
                <a:spcPct val="100000"/>
              </a:lnSpc>
              <a:spcBef>
                <a:spcPts val="400"/>
              </a:spcBef>
              <a:spcAft>
                <a:spcPts val="0"/>
              </a:spcAft>
              <a:buSzPts val="1700"/>
              <a:buFont typeface="Georgia"/>
              <a:buAutoNum type="arabicPeriod"/>
            </a:pPr>
            <a:r>
              <a:rPr lang="en-US" sz="2000">
                <a:solidFill>
                  <a:schemeClr val="accent2"/>
                </a:solidFill>
              </a:rPr>
              <a:t>Corona Loss</a:t>
            </a:r>
            <a:endParaRPr/>
          </a:p>
          <a:p>
            <a:pPr marL="274320" lvl="0" indent="-274320" algn="just" rtl="0">
              <a:lnSpc>
                <a:spcPct val="100000"/>
              </a:lnSpc>
              <a:spcBef>
                <a:spcPts val="400"/>
              </a:spcBef>
              <a:spcAft>
                <a:spcPts val="0"/>
              </a:spcAft>
              <a:buSzPts val="1700"/>
              <a:buFont typeface="Noto Sans Symbols"/>
              <a:buChar char="✔"/>
            </a:pPr>
            <a:r>
              <a:rPr lang="en-US" sz="2000"/>
              <a:t>     To reduce conductor loss simply shorten the transmission line or use a larger diameter wire. Conductor loss depends somewhat on frequency because of a phenomenon called the skin effect.</a:t>
            </a:r>
            <a:endParaRPr/>
          </a:p>
          <a:p>
            <a:pPr marL="274320" lvl="0" indent="-274320" algn="just" rtl="0">
              <a:lnSpc>
                <a:spcPct val="100000"/>
              </a:lnSpc>
              <a:spcBef>
                <a:spcPts val="400"/>
              </a:spcBef>
              <a:spcAft>
                <a:spcPts val="0"/>
              </a:spcAft>
              <a:buSzPts val="1700"/>
              <a:buFont typeface="Noto Sans Symbols"/>
              <a:buChar char="✔"/>
            </a:pPr>
            <a:r>
              <a:rPr lang="en-US" sz="2000"/>
              <a:t>     The </a:t>
            </a:r>
            <a:r>
              <a:rPr lang="en-US" sz="2000" b="1">
                <a:solidFill>
                  <a:srgbClr val="0070C0"/>
                </a:solidFill>
              </a:rPr>
              <a:t>skin effect </a:t>
            </a:r>
            <a:r>
              <a:rPr lang="en-US" sz="2000"/>
              <a:t>is the tendency of an alternating electric current (AC) to distribute itself within a conductor so that the current density near the surface of the conductor is greater than that at its core. That is, the electric current tends to flow at the "skin" of the conductor.</a:t>
            </a:r>
            <a:endParaRP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bg>
      <p:bgPr>
        <a:solidFill>
          <a:srgbClr val="EBF8FB"/>
        </a:solidFill>
        <a:effectLst/>
      </p:bgPr>
    </p:bg>
    <p:spTree>
      <p:nvGrpSpPr>
        <p:cNvPr id="1" name="Shape 1044"/>
        <p:cNvGrpSpPr/>
        <p:nvPr/>
      </p:nvGrpSpPr>
      <p:grpSpPr>
        <a:xfrm>
          <a:off x="0" y="0"/>
          <a:ext cx="0" cy="0"/>
          <a:chOff x="0" y="0"/>
          <a:chExt cx="0" cy="0"/>
        </a:xfrm>
      </p:grpSpPr>
      <p:sp>
        <p:nvSpPr>
          <p:cNvPr id="1045" name="Google Shape;1045;p138"/>
          <p:cNvSpPr txBox="1">
            <a:spLocks noGrp="1"/>
          </p:cNvSpPr>
          <p:nvPr>
            <p:ph type="body" idx="4294967295"/>
          </p:nvPr>
        </p:nvSpPr>
        <p:spPr>
          <a:xfrm>
            <a:off x="228600" y="533400"/>
            <a:ext cx="8504238" cy="4572000"/>
          </a:xfrm>
          <a:prstGeom prst="rect">
            <a:avLst/>
          </a:prstGeom>
          <a:noFill/>
          <a:ln>
            <a:noFill/>
          </a:ln>
        </p:spPr>
        <p:txBody>
          <a:bodyPr spcFirstLastPara="1" wrap="square" lIns="91425" tIns="45700" rIns="91425" bIns="45700" anchor="t" anchorCtr="0">
            <a:normAutofit/>
          </a:bodyPr>
          <a:lstStyle/>
          <a:p>
            <a:pPr marL="274320" lvl="0" indent="-274320" algn="just" rtl="0">
              <a:lnSpc>
                <a:spcPct val="100000"/>
              </a:lnSpc>
              <a:spcBef>
                <a:spcPts val="0"/>
              </a:spcBef>
              <a:spcAft>
                <a:spcPts val="0"/>
              </a:spcAft>
              <a:buSzPts val="2040"/>
              <a:buFont typeface="Noto Sans Symbols"/>
              <a:buChar char="✔"/>
            </a:pPr>
            <a:r>
              <a:rPr lang="en-US" sz="2400">
                <a:solidFill>
                  <a:schemeClr val="accent2"/>
                </a:solidFill>
              </a:rPr>
              <a:t>Coupling loss </a:t>
            </a:r>
            <a:r>
              <a:rPr lang="en-US" sz="2400"/>
              <a:t>occurs whenever a connection is made to or from transmission line or when two sections of transmission line are connected together.</a:t>
            </a:r>
            <a:endParaRPr/>
          </a:p>
          <a:p>
            <a:pPr marL="274320" lvl="0" indent="-274320" algn="just" rtl="0">
              <a:lnSpc>
                <a:spcPct val="100000"/>
              </a:lnSpc>
              <a:spcBef>
                <a:spcPts val="480"/>
              </a:spcBef>
              <a:spcAft>
                <a:spcPts val="0"/>
              </a:spcAft>
              <a:buSzPts val="2040"/>
              <a:buFont typeface="Noto Sans Symbols"/>
              <a:buChar char="✔"/>
            </a:pPr>
            <a:r>
              <a:rPr lang="en-US" sz="2400"/>
              <a:t>In a conductor carrying alternating current, if currents are flowing through one or more other nearby conductors, such as within a closely wound coil of wire, the distribution of current within the first conductor will be constrained to smaller regions. The resulting current crowding is termed the </a:t>
            </a:r>
            <a:r>
              <a:rPr lang="en-US" sz="2400" b="1">
                <a:solidFill>
                  <a:srgbClr val="0070C0"/>
                </a:solidFill>
              </a:rPr>
              <a:t>proximity effect.</a:t>
            </a:r>
            <a:endParaRP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Shape 1049"/>
        <p:cNvGrpSpPr/>
        <p:nvPr/>
      </p:nvGrpSpPr>
      <p:grpSpPr>
        <a:xfrm>
          <a:off x="0" y="0"/>
          <a:ext cx="0" cy="0"/>
          <a:chOff x="0" y="0"/>
          <a:chExt cx="0" cy="0"/>
        </a:xfrm>
      </p:grpSpPr>
      <p:sp>
        <p:nvSpPr>
          <p:cNvPr id="1050" name="Google Shape;1050;p139"/>
          <p:cNvSpPr txBox="1">
            <a:spLocks noGrp="1"/>
          </p:cNvSpPr>
          <p:nvPr>
            <p:ph type="title"/>
          </p:nvPr>
        </p:nvSpPr>
        <p:spPr>
          <a:xfrm>
            <a:off x="457200" y="3429000"/>
            <a:ext cx="8229600" cy="1143000"/>
          </a:xfrm>
          <a:prstGeom prst="rect">
            <a:avLst/>
          </a:prstGeom>
          <a:noFill/>
          <a:ln>
            <a:noFill/>
          </a:ln>
        </p:spPr>
        <p:txBody>
          <a:bodyPr spcFirstLastPara="1" wrap="square" lIns="91425" tIns="45700" rIns="91425" bIns="45700" anchor="b" anchorCtr="0">
            <a:normAutofit/>
          </a:bodyPr>
          <a:lstStyle/>
          <a:p>
            <a:pPr marL="0" lvl="0" indent="0" algn="ctr" rtl="0">
              <a:lnSpc>
                <a:spcPct val="100000"/>
              </a:lnSpc>
              <a:spcBef>
                <a:spcPts val="0"/>
              </a:spcBef>
              <a:spcAft>
                <a:spcPts val="0"/>
              </a:spcAft>
              <a:buClr>
                <a:srgbClr val="CE5717"/>
              </a:buClr>
              <a:buSzPts val="2970"/>
              <a:buFont typeface="Georgia"/>
              <a:buNone/>
            </a:pPr>
            <a:r>
              <a:rPr lang="en-US" sz="2970"/>
              <a:t/>
            </a:r>
            <a:br>
              <a:rPr lang="en-US" sz="2970"/>
            </a:br>
            <a:r>
              <a:rPr lang="en-US" sz="6030" b="1"/>
              <a:t>Distribution System</a:t>
            </a:r>
            <a:endParaRPr/>
          </a:p>
        </p:txBody>
      </p:sp>
      <p:sp>
        <p:nvSpPr>
          <p:cNvPr id="1051" name="Google Shape;1051;p139"/>
          <p:cNvSpPr txBox="1">
            <a:spLocks noGrp="1"/>
          </p:cNvSpPr>
          <p:nvPr>
            <p:ph type="body" idx="1"/>
          </p:nvPr>
        </p:nvSpPr>
        <p:spPr>
          <a:xfrm>
            <a:off x="2514600" y="1981200"/>
            <a:ext cx="4495800" cy="883920"/>
          </a:xfrm>
          <a:prstGeom prst="rect">
            <a:avLst/>
          </a:prstGeom>
          <a:noFill/>
          <a:ln>
            <a:noFill/>
          </a:ln>
        </p:spPr>
        <p:txBody>
          <a:bodyPr spcFirstLastPara="1" wrap="square" lIns="91425" tIns="45700" rIns="91425" bIns="45700" anchor="t" anchorCtr="0">
            <a:noAutofit/>
          </a:bodyPr>
          <a:lstStyle/>
          <a:p>
            <a:pPr marL="274320" lvl="0" indent="-274320" algn="l" rtl="0">
              <a:lnSpc>
                <a:spcPct val="100000"/>
              </a:lnSpc>
              <a:spcBef>
                <a:spcPts val="0"/>
              </a:spcBef>
              <a:spcAft>
                <a:spcPts val="0"/>
              </a:spcAft>
              <a:buSzPts val="4590"/>
              <a:buNone/>
            </a:pPr>
            <a:r>
              <a:rPr lang="en-US" sz="5400">
                <a:solidFill>
                  <a:srgbClr val="00B050"/>
                </a:solidFill>
              </a:rPr>
              <a:t>Chapter-4</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15"/>
          <p:cNvSpPr txBox="1">
            <a:spLocks noGrp="1"/>
          </p:cNvSpPr>
          <p:nvPr>
            <p:ph type="title"/>
          </p:nvPr>
        </p:nvSpPr>
        <p:spPr>
          <a:xfrm>
            <a:off x="301752" y="228600"/>
            <a:ext cx="8534400" cy="758952"/>
          </a:xfrm>
          <a:prstGeom prst="rect">
            <a:avLst/>
          </a:prstGeom>
          <a:noFill/>
          <a:ln>
            <a:noFill/>
          </a:ln>
        </p:spPr>
        <p:txBody>
          <a:bodyPr spcFirstLastPara="1" wrap="square" lIns="91425" tIns="45700" rIns="91425" bIns="45700" anchor="b" anchorCtr="0">
            <a:normAutofit/>
          </a:bodyPr>
          <a:lstStyle/>
          <a:p>
            <a:pPr marL="0" lvl="0" indent="0" algn="ctr" rtl="0">
              <a:lnSpc>
                <a:spcPct val="100000"/>
              </a:lnSpc>
              <a:spcBef>
                <a:spcPts val="0"/>
              </a:spcBef>
              <a:spcAft>
                <a:spcPts val="0"/>
              </a:spcAft>
              <a:buClr>
                <a:srgbClr val="CE5717"/>
              </a:buClr>
              <a:buSzPts val="3300"/>
              <a:buFont typeface="Georgia"/>
              <a:buNone/>
            </a:pPr>
            <a:endParaRPr/>
          </a:p>
        </p:txBody>
      </p:sp>
      <p:pic>
        <p:nvPicPr>
          <p:cNvPr id="253" name="Google Shape;253;p15" descr="4_how_a_power_plant_works with pollution control equipment basic.jpg"/>
          <p:cNvPicPr preferRelativeResize="0">
            <a:picLocks noGrp="1"/>
          </p:cNvPicPr>
          <p:nvPr>
            <p:ph type="body" idx="1"/>
          </p:nvPr>
        </p:nvPicPr>
        <p:blipFill rotWithShape="1">
          <a:blip r:embed="rId3">
            <a:alphaModFix/>
          </a:blip>
          <a:srcRect/>
          <a:stretch/>
        </p:blipFill>
        <p:spPr>
          <a:xfrm>
            <a:off x="0" y="0"/>
            <a:ext cx="9144000" cy="6858000"/>
          </a:xfrm>
          <a:prstGeom prst="rect">
            <a:avLst/>
          </a:prstGeom>
          <a:noFill/>
          <a:ln>
            <a:noFill/>
          </a:ln>
        </p:spPr>
      </p:pic>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Shape 1055"/>
        <p:cNvGrpSpPr/>
        <p:nvPr/>
      </p:nvGrpSpPr>
      <p:grpSpPr>
        <a:xfrm>
          <a:off x="0" y="0"/>
          <a:ext cx="0" cy="0"/>
          <a:chOff x="0" y="0"/>
          <a:chExt cx="0" cy="0"/>
        </a:xfrm>
      </p:grpSpPr>
      <p:sp>
        <p:nvSpPr>
          <p:cNvPr id="1056" name="Google Shape;1056;p140"/>
          <p:cNvSpPr txBox="1">
            <a:spLocks noGrp="1"/>
          </p:cNvSpPr>
          <p:nvPr>
            <p:ph type="title"/>
          </p:nvPr>
        </p:nvSpPr>
        <p:spPr>
          <a:xfrm>
            <a:off x="301752" y="228600"/>
            <a:ext cx="8534400" cy="758952"/>
          </a:xfrm>
          <a:prstGeom prst="rect">
            <a:avLst/>
          </a:prstGeom>
          <a:noFill/>
          <a:ln>
            <a:noFill/>
          </a:ln>
        </p:spPr>
        <p:txBody>
          <a:bodyPr spcFirstLastPara="1" wrap="square" lIns="91425" tIns="45700" rIns="91425" bIns="45700" anchor="b" anchorCtr="0">
            <a:normAutofit/>
          </a:bodyPr>
          <a:lstStyle/>
          <a:p>
            <a:pPr marL="0" lvl="0" indent="0" algn="ctr" rtl="0">
              <a:lnSpc>
                <a:spcPct val="100000"/>
              </a:lnSpc>
              <a:spcBef>
                <a:spcPts val="0"/>
              </a:spcBef>
              <a:spcAft>
                <a:spcPts val="0"/>
              </a:spcAft>
              <a:buClr>
                <a:srgbClr val="CE5717"/>
              </a:buClr>
              <a:buSzPts val="3300"/>
              <a:buFont typeface="Georgia"/>
              <a:buNone/>
            </a:pPr>
            <a:r>
              <a:rPr lang="en-US" b="1"/>
              <a:t>Electric Power Distribution</a:t>
            </a:r>
            <a:endParaRPr/>
          </a:p>
        </p:txBody>
      </p:sp>
      <p:sp>
        <p:nvSpPr>
          <p:cNvPr id="1057" name="Google Shape;1057;p140"/>
          <p:cNvSpPr txBox="1">
            <a:spLocks noGrp="1"/>
          </p:cNvSpPr>
          <p:nvPr>
            <p:ph type="body" idx="1"/>
          </p:nvPr>
        </p:nvSpPr>
        <p:spPr>
          <a:xfrm>
            <a:off x="301752" y="1527048"/>
            <a:ext cx="8503920" cy="4572000"/>
          </a:xfrm>
          <a:prstGeom prst="rect">
            <a:avLst/>
          </a:prstGeom>
          <a:noFill/>
          <a:ln>
            <a:noFill/>
          </a:ln>
        </p:spPr>
        <p:txBody>
          <a:bodyPr spcFirstLastPara="1" wrap="square" lIns="91425" tIns="45700" rIns="91425" bIns="45700" anchor="t" anchorCtr="0">
            <a:normAutofit/>
          </a:bodyPr>
          <a:lstStyle/>
          <a:p>
            <a:pPr marL="274320" lvl="0" indent="-274320" algn="l" rtl="0">
              <a:lnSpc>
                <a:spcPct val="100000"/>
              </a:lnSpc>
              <a:spcBef>
                <a:spcPts val="0"/>
              </a:spcBef>
              <a:spcAft>
                <a:spcPts val="0"/>
              </a:spcAft>
              <a:buSzPts val="2295"/>
              <a:buNone/>
            </a:pPr>
            <a:r>
              <a:rPr lang="en-US"/>
              <a:t>    Electric power distribution is the final stage in the delivery of electric power; it carries electricity from the transmission system to individual consumers.</a:t>
            </a:r>
            <a:endParaRPr/>
          </a:p>
          <a:p>
            <a:pPr marL="274320" lvl="0" indent="-274320" algn="l" rtl="0">
              <a:lnSpc>
                <a:spcPct val="100000"/>
              </a:lnSpc>
              <a:spcBef>
                <a:spcPts val="540"/>
              </a:spcBef>
              <a:spcAft>
                <a:spcPts val="0"/>
              </a:spcAft>
              <a:buSzPts val="2295"/>
              <a:buNone/>
            </a:pPr>
            <a:r>
              <a:rPr lang="en-US"/>
              <a:t>The  basic types of Electric power distribution are:</a:t>
            </a:r>
            <a:endParaRPr/>
          </a:p>
          <a:p>
            <a:pPr marL="514350" lvl="0" indent="-514350" algn="l" rtl="0">
              <a:lnSpc>
                <a:spcPct val="100000"/>
              </a:lnSpc>
              <a:spcBef>
                <a:spcPts val="540"/>
              </a:spcBef>
              <a:spcAft>
                <a:spcPts val="0"/>
              </a:spcAft>
              <a:buSzPts val="2295"/>
              <a:buAutoNum type="arabicParenR"/>
            </a:pPr>
            <a:r>
              <a:rPr lang="en-US" b="1"/>
              <a:t>DC Distribution System.</a:t>
            </a:r>
            <a:endParaRPr/>
          </a:p>
          <a:p>
            <a:pPr marL="514350" lvl="0" indent="-514350" algn="l" rtl="0">
              <a:lnSpc>
                <a:spcPct val="100000"/>
              </a:lnSpc>
              <a:spcBef>
                <a:spcPts val="540"/>
              </a:spcBef>
              <a:spcAft>
                <a:spcPts val="0"/>
              </a:spcAft>
              <a:buSzPts val="2295"/>
              <a:buAutoNum type="arabicParenR"/>
            </a:pPr>
            <a:r>
              <a:rPr lang="en-US" b="1"/>
              <a:t>AC Distribution System.</a:t>
            </a:r>
            <a:endParaRP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Shape 1061"/>
        <p:cNvGrpSpPr/>
        <p:nvPr/>
      </p:nvGrpSpPr>
      <p:grpSpPr>
        <a:xfrm>
          <a:off x="0" y="0"/>
          <a:ext cx="0" cy="0"/>
          <a:chOff x="0" y="0"/>
          <a:chExt cx="0" cy="0"/>
        </a:xfrm>
      </p:grpSpPr>
      <p:sp>
        <p:nvSpPr>
          <p:cNvPr id="1062" name="Google Shape;1062;p141"/>
          <p:cNvSpPr txBox="1">
            <a:spLocks noGrp="1"/>
          </p:cNvSpPr>
          <p:nvPr>
            <p:ph type="title"/>
          </p:nvPr>
        </p:nvSpPr>
        <p:spPr>
          <a:xfrm>
            <a:off x="228600" y="0"/>
            <a:ext cx="8915400" cy="1143000"/>
          </a:xfrm>
          <a:prstGeom prst="rect">
            <a:avLst/>
          </a:prstGeom>
          <a:noFill/>
          <a:ln>
            <a:noFill/>
          </a:ln>
        </p:spPr>
        <p:txBody>
          <a:bodyPr spcFirstLastPara="1" wrap="square" lIns="91425" tIns="45700" rIns="91425" bIns="45700" anchor="b" anchorCtr="0">
            <a:normAutofit/>
          </a:bodyPr>
          <a:lstStyle/>
          <a:p>
            <a:pPr marL="0" lvl="0" indent="0" algn="ctr" rtl="0">
              <a:lnSpc>
                <a:spcPct val="100000"/>
              </a:lnSpc>
              <a:spcBef>
                <a:spcPts val="0"/>
              </a:spcBef>
              <a:spcAft>
                <a:spcPts val="0"/>
              </a:spcAft>
              <a:buClr>
                <a:srgbClr val="CE5717"/>
              </a:buClr>
              <a:buSzPts val="3200"/>
              <a:buFont typeface="Georgia"/>
              <a:buNone/>
            </a:pPr>
            <a:r>
              <a:rPr lang="en-US" sz="3200" b="1"/>
              <a:t>Layout of HT and LT Distribution System</a:t>
            </a:r>
            <a:endParaRPr/>
          </a:p>
        </p:txBody>
      </p:sp>
      <p:pic>
        <p:nvPicPr>
          <p:cNvPr id="1063" name="Google Shape;1063;p141" descr="1-s2.0-S0141029617337161-gr1.jpg"/>
          <p:cNvPicPr preferRelativeResize="0">
            <a:picLocks noGrp="1"/>
          </p:cNvPicPr>
          <p:nvPr>
            <p:ph type="body" idx="1"/>
          </p:nvPr>
        </p:nvPicPr>
        <p:blipFill rotWithShape="1">
          <a:blip r:embed="rId3">
            <a:alphaModFix/>
          </a:blip>
          <a:srcRect/>
          <a:stretch/>
        </p:blipFill>
        <p:spPr>
          <a:xfrm>
            <a:off x="685800" y="1828800"/>
            <a:ext cx="7848600" cy="4019341"/>
          </a:xfrm>
          <a:prstGeom prst="rect">
            <a:avLst/>
          </a:prstGeom>
          <a:noFill/>
          <a:ln>
            <a:noFill/>
          </a:ln>
        </p:spPr>
      </p:pic>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Shape 1067"/>
        <p:cNvGrpSpPr/>
        <p:nvPr/>
      </p:nvGrpSpPr>
      <p:grpSpPr>
        <a:xfrm>
          <a:off x="0" y="0"/>
          <a:ext cx="0" cy="0"/>
          <a:chOff x="0" y="0"/>
          <a:chExt cx="0" cy="0"/>
        </a:xfrm>
      </p:grpSpPr>
      <p:sp>
        <p:nvSpPr>
          <p:cNvPr id="1068" name="Google Shape;1068;p142"/>
          <p:cNvSpPr txBox="1">
            <a:spLocks noGrp="1"/>
          </p:cNvSpPr>
          <p:nvPr>
            <p:ph type="title"/>
          </p:nvPr>
        </p:nvSpPr>
        <p:spPr>
          <a:xfrm>
            <a:off x="301752" y="228600"/>
            <a:ext cx="8534400" cy="758952"/>
          </a:xfrm>
          <a:prstGeom prst="rect">
            <a:avLst/>
          </a:prstGeom>
          <a:noFill/>
          <a:ln>
            <a:noFill/>
          </a:ln>
        </p:spPr>
        <p:txBody>
          <a:bodyPr spcFirstLastPara="1" wrap="square" lIns="91425" tIns="45700" rIns="91425" bIns="45700" anchor="b" anchorCtr="0">
            <a:normAutofit/>
          </a:bodyPr>
          <a:lstStyle/>
          <a:p>
            <a:pPr marL="0" lvl="0" indent="0" algn="ctr" rtl="0">
              <a:lnSpc>
                <a:spcPct val="100000"/>
              </a:lnSpc>
              <a:spcBef>
                <a:spcPts val="0"/>
              </a:spcBef>
              <a:spcAft>
                <a:spcPts val="0"/>
              </a:spcAft>
              <a:buClr>
                <a:srgbClr val="CE5717"/>
              </a:buClr>
              <a:buSzPts val="3300"/>
              <a:buFont typeface="Georgia"/>
              <a:buNone/>
            </a:pPr>
            <a:r>
              <a:rPr lang="en-US" b="1"/>
              <a:t>Components of Distribution system</a:t>
            </a:r>
            <a:endParaRPr/>
          </a:p>
        </p:txBody>
      </p:sp>
      <p:sp>
        <p:nvSpPr>
          <p:cNvPr id="1069" name="Google Shape;1069;p142"/>
          <p:cNvSpPr txBox="1">
            <a:spLocks noGrp="1"/>
          </p:cNvSpPr>
          <p:nvPr>
            <p:ph type="body" idx="1"/>
          </p:nvPr>
        </p:nvSpPr>
        <p:spPr>
          <a:xfrm>
            <a:off x="228600" y="1524000"/>
            <a:ext cx="6248400" cy="4800600"/>
          </a:xfrm>
          <a:prstGeom prst="rect">
            <a:avLst/>
          </a:prstGeom>
          <a:noFill/>
          <a:ln>
            <a:noFill/>
          </a:ln>
        </p:spPr>
        <p:txBody>
          <a:bodyPr spcFirstLastPara="1" wrap="square" lIns="91425" tIns="45700" rIns="91425" bIns="45700" anchor="t" anchorCtr="0">
            <a:normAutofit/>
          </a:bodyPr>
          <a:lstStyle/>
          <a:p>
            <a:pPr marL="274320" lvl="0" indent="-274320" algn="l" rtl="0">
              <a:lnSpc>
                <a:spcPct val="80000"/>
              </a:lnSpc>
              <a:spcBef>
                <a:spcPts val="0"/>
              </a:spcBef>
              <a:spcAft>
                <a:spcPts val="0"/>
              </a:spcAft>
              <a:buSzPts val="1778"/>
              <a:buChar char="⚫"/>
            </a:pPr>
            <a:r>
              <a:rPr lang="en-US" sz="2092" b="1"/>
              <a:t>Feeder:</a:t>
            </a:r>
            <a:r>
              <a:rPr lang="en-US" sz="2092"/>
              <a:t/>
            </a:r>
            <a:br>
              <a:rPr lang="en-US" sz="2092"/>
            </a:br>
            <a:r>
              <a:rPr lang="en-US" sz="2092"/>
              <a:t>A feeder is a conductor which connects the sub-station or local generating station to the area where the power is distributed. Generally, no tapping are taken from the feeder, so the current is remain same throughout. The main consideration in the design of a feeder is current carrying capacity.</a:t>
            </a:r>
            <a:endParaRPr/>
          </a:p>
          <a:p>
            <a:pPr marL="274320" lvl="0" indent="-274320" algn="l" rtl="0">
              <a:lnSpc>
                <a:spcPct val="80000"/>
              </a:lnSpc>
              <a:spcBef>
                <a:spcPts val="418"/>
              </a:spcBef>
              <a:spcAft>
                <a:spcPts val="0"/>
              </a:spcAft>
              <a:buSzPts val="1778"/>
              <a:buNone/>
            </a:pPr>
            <a:r>
              <a:rPr lang="en-US" sz="2092"/>
              <a:t> </a:t>
            </a:r>
            <a:endParaRPr/>
          </a:p>
          <a:p>
            <a:pPr marL="274320" lvl="0" indent="-274320" algn="l" rtl="0">
              <a:lnSpc>
                <a:spcPct val="80000"/>
              </a:lnSpc>
              <a:spcBef>
                <a:spcPts val="418"/>
              </a:spcBef>
              <a:spcAft>
                <a:spcPts val="0"/>
              </a:spcAft>
              <a:buSzPts val="1778"/>
              <a:buChar char="⚫"/>
            </a:pPr>
            <a:r>
              <a:rPr lang="en-US" sz="2092" b="1"/>
              <a:t>Distributor:</a:t>
            </a:r>
            <a:r>
              <a:rPr lang="en-US" sz="2092"/>
              <a:t/>
            </a:r>
            <a:br>
              <a:rPr lang="en-US" sz="2092"/>
            </a:br>
            <a:r>
              <a:rPr lang="en-US" sz="2092"/>
              <a:t>A distributor is a conductor from which tapping are taken for supply to the consumer. While designing the distributor , voltage drop along its length is the main consideration</a:t>
            </a:r>
            <a:endParaRPr/>
          </a:p>
          <a:p>
            <a:pPr marL="274320" lvl="0" indent="-161404" algn="l" rtl="0">
              <a:lnSpc>
                <a:spcPct val="80000"/>
              </a:lnSpc>
              <a:spcBef>
                <a:spcPts val="418"/>
              </a:spcBef>
              <a:spcAft>
                <a:spcPts val="0"/>
              </a:spcAft>
              <a:buSzPts val="1778"/>
              <a:buNone/>
            </a:pPr>
            <a:endParaRPr sz="2092"/>
          </a:p>
          <a:p>
            <a:pPr marL="274320" lvl="0" indent="-274320" algn="l" rtl="0">
              <a:lnSpc>
                <a:spcPct val="80000"/>
              </a:lnSpc>
              <a:spcBef>
                <a:spcPts val="418"/>
              </a:spcBef>
              <a:spcAft>
                <a:spcPts val="0"/>
              </a:spcAft>
              <a:buSzPts val="1778"/>
              <a:buChar char="⚫"/>
            </a:pPr>
            <a:r>
              <a:rPr lang="en-US" sz="2092"/>
              <a:t>These </a:t>
            </a:r>
            <a:r>
              <a:rPr lang="en-US" sz="2092" b="1"/>
              <a:t>service mains</a:t>
            </a:r>
            <a:r>
              <a:rPr lang="en-US" sz="2092"/>
              <a:t> are tapped from </a:t>
            </a:r>
            <a:r>
              <a:rPr lang="en-US" sz="2092" b="1"/>
              <a:t>different</a:t>
            </a:r>
            <a:r>
              <a:rPr lang="en-US" sz="2092"/>
              <a:t> points of </a:t>
            </a:r>
            <a:r>
              <a:rPr lang="en-US" sz="2092" b="1"/>
              <a:t>distributors.</a:t>
            </a:r>
            <a:endParaRPr/>
          </a:p>
        </p:txBody>
      </p:sp>
      <p:pic>
        <p:nvPicPr>
          <p:cNvPr id="1070" name="Google Shape;1070;p142" descr="download (1).jpg"/>
          <p:cNvPicPr preferRelativeResize="0"/>
          <p:nvPr/>
        </p:nvPicPr>
        <p:blipFill rotWithShape="1">
          <a:blip r:embed="rId3">
            <a:alphaModFix/>
          </a:blip>
          <a:srcRect/>
          <a:stretch/>
        </p:blipFill>
        <p:spPr>
          <a:xfrm>
            <a:off x="6324600" y="2057400"/>
            <a:ext cx="2819400" cy="3200400"/>
          </a:xfrm>
          <a:prstGeom prst="rect">
            <a:avLst/>
          </a:prstGeom>
          <a:noFill/>
          <a:ln>
            <a:noFill/>
          </a:ln>
        </p:spPr>
      </p:pic>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Shape 1074"/>
        <p:cNvGrpSpPr/>
        <p:nvPr/>
      </p:nvGrpSpPr>
      <p:grpSpPr>
        <a:xfrm>
          <a:off x="0" y="0"/>
          <a:ext cx="0" cy="0"/>
          <a:chOff x="0" y="0"/>
          <a:chExt cx="0" cy="0"/>
        </a:xfrm>
      </p:grpSpPr>
      <p:sp>
        <p:nvSpPr>
          <p:cNvPr id="1075" name="Google Shape;1075;p143"/>
          <p:cNvSpPr txBox="1">
            <a:spLocks noGrp="1"/>
          </p:cNvSpPr>
          <p:nvPr>
            <p:ph type="title"/>
          </p:nvPr>
        </p:nvSpPr>
        <p:spPr>
          <a:xfrm>
            <a:off x="301752" y="228600"/>
            <a:ext cx="8534400" cy="758952"/>
          </a:xfrm>
          <a:prstGeom prst="rect">
            <a:avLst/>
          </a:prstGeom>
          <a:noFill/>
          <a:ln>
            <a:noFill/>
          </a:ln>
        </p:spPr>
        <p:txBody>
          <a:bodyPr spcFirstLastPara="1" wrap="square" lIns="91425" tIns="45700" rIns="91425" bIns="45700" anchor="b" anchorCtr="0">
            <a:normAutofit/>
          </a:bodyPr>
          <a:lstStyle/>
          <a:p>
            <a:pPr marL="0" lvl="0" indent="0" algn="ctr" rtl="0">
              <a:lnSpc>
                <a:spcPct val="100000"/>
              </a:lnSpc>
              <a:spcBef>
                <a:spcPts val="0"/>
              </a:spcBef>
              <a:spcAft>
                <a:spcPts val="0"/>
              </a:spcAft>
              <a:buClr>
                <a:srgbClr val="CE5717"/>
              </a:buClr>
              <a:buSzPts val="3300"/>
              <a:buFont typeface="Georgia"/>
              <a:buNone/>
            </a:pPr>
            <a:r>
              <a:rPr lang="en-US"/>
              <a:t>Connection schemes of distribution system</a:t>
            </a:r>
            <a:endParaRPr/>
          </a:p>
        </p:txBody>
      </p:sp>
      <p:sp>
        <p:nvSpPr>
          <p:cNvPr id="1076" name="Google Shape;1076;p143"/>
          <p:cNvSpPr txBox="1">
            <a:spLocks noGrp="1"/>
          </p:cNvSpPr>
          <p:nvPr>
            <p:ph type="body" idx="1"/>
          </p:nvPr>
        </p:nvSpPr>
        <p:spPr>
          <a:xfrm>
            <a:off x="301752" y="1527048"/>
            <a:ext cx="8503920" cy="4572000"/>
          </a:xfrm>
          <a:prstGeom prst="rect">
            <a:avLst/>
          </a:prstGeom>
          <a:noFill/>
          <a:ln>
            <a:noFill/>
          </a:ln>
        </p:spPr>
        <p:txBody>
          <a:bodyPr spcFirstLastPara="1" wrap="square" lIns="91425" tIns="45700" rIns="91425" bIns="45700" anchor="t" anchorCtr="0">
            <a:normAutofit/>
          </a:bodyPr>
          <a:lstStyle/>
          <a:p>
            <a:pPr marL="274320" lvl="0" indent="-274320" algn="just" rtl="0">
              <a:lnSpc>
                <a:spcPct val="100000"/>
              </a:lnSpc>
              <a:spcBef>
                <a:spcPts val="0"/>
              </a:spcBef>
              <a:spcAft>
                <a:spcPts val="0"/>
              </a:spcAft>
              <a:buSzPts val="2040"/>
              <a:buChar char="⚫"/>
            </a:pPr>
            <a:r>
              <a:rPr lang="en-US" sz="2400"/>
              <a:t>The </a:t>
            </a:r>
            <a:r>
              <a:rPr lang="en-US" sz="2400" b="1"/>
              <a:t>Radial distribution system</a:t>
            </a:r>
            <a:r>
              <a:rPr lang="en-US" sz="2400"/>
              <a:t> is the cheapest to build, and is widely used in sparsely populated areas. A radial system has only one power source for a group of customers. A power failure, short-circuit, or a downed power line would interrupt power in the entire line which must be fixed before power can be restored.</a:t>
            </a:r>
            <a:endParaRPr/>
          </a:p>
        </p:txBody>
      </p:sp>
      <p:pic>
        <p:nvPicPr>
          <p:cNvPr id="1077" name="Google Shape;1077;p143" descr="AnJKfQH.jpg"/>
          <p:cNvPicPr preferRelativeResize="0"/>
          <p:nvPr/>
        </p:nvPicPr>
        <p:blipFill rotWithShape="1">
          <a:blip r:embed="rId3">
            <a:alphaModFix/>
          </a:blip>
          <a:srcRect/>
          <a:stretch/>
        </p:blipFill>
        <p:spPr>
          <a:xfrm>
            <a:off x="1828800" y="3810012"/>
            <a:ext cx="5791200" cy="2450883"/>
          </a:xfrm>
          <a:prstGeom prst="rect">
            <a:avLst/>
          </a:prstGeom>
          <a:noFill/>
          <a:ln>
            <a:noFill/>
          </a:ln>
        </p:spPr>
      </p:pic>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Shape 1081"/>
        <p:cNvGrpSpPr/>
        <p:nvPr/>
      </p:nvGrpSpPr>
      <p:grpSpPr>
        <a:xfrm>
          <a:off x="0" y="0"/>
          <a:ext cx="0" cy="0"/>
          <a:chOff x="0" y="0"/>
          <a:chExt cx="0" cy="0"/>
        </a:xfrm>
      </p:grpSpPr>
      <p:pic>
        <p:nvPicPr>
          <p:cNvPr id="1082" name="Google Shape;1082;p144" descr="a.c.-ring-main-system-min.png"/>
          <p:cNvPicPr preferRelativeResize="0"/>
          <p:nvPr/>
        </p:nvPicPr>
        <p:blipFill rotWithShape="1">
          <a:blip r:embed="rId3">
            <a:alphaModFix/>
          </a:blip>
          <a:srcRect/>
          <a:stretch/>
        </p:blipFill>
        <p:spPr>
          <a:xfrm>
            <a:off x="5715000" y="1600200"/>
            <a:ext cx="3048000" cy="4495800"/>
          </a:xfrm>
          <a:prstGeom prst="rect">
            <a:avLst/>
          </a:prstGeom>
          <a:noFill/>
          <a:ln>
            <a:noFill/>
          </a:ln>
        </p:spPr>
      </p:pic>
      <p:sp>
        <p:nvSpPr>
          <p:cNvPr id="1083" name="Google Shape;1083;p144"/>
          <p:cNvSpPr txBox="1">
            <a:spLocks noGrp="1"/>
          </p:cNvSpPr>
          <p:nvPr>
            <p:ph type="title"/>
          </p:nvPr>
        </p:nvSpPr>
        <p:spPr>
          <a:xfrm>
            <a:off x="685800" y="0"/>
            <a:ext cx="8229600" cy="1143000"/>
          </a:xfrm>
          <a:prstGeom prst="rect">
            <a:avLst/>
          </a:prstGeom>
          <a:noFill/>
          <a:ln>
            <a:noFill/>
          </a:ln>
        </p:spPr>
        <p:txBody>
          <a:bodyPr spcFirstLastPara="1" wrap="square" lIns="91425" tIns="45700" rIns="91425" bIns="45700" anchor="b" anchorCtr="0">
            <a:normAutofit/>
          </a:bodyPr>
          <a:lstStyle/>
          <a:p>
            <a:pPr marL="0" lvl="0" indent="0" algn="ctr" rtl="0">
              <a:lnSpc>
                <a:spcPct val="100000"/>
              </a:lnSpc>
              <a:spcBef>
                <a:spcPts val="0"/>
              </a:spcBef>
              <a:spcAft>
                <a:spcPts val="0"/>
              </a:spcAft>
              <a:buClr>
                <a:srgbClr val="CE5717"/>
              </a:buClr>
              <a:buSzPts val="3300"/>
              <a:buFont typeface="Georgia"/>
              <a:buNone/>
            </a:pPr>
            <a:r>
              <a:rPr lang="en-US" b="1"/>
              <a:t>Ring Main Distribution System</a:t>
            </a:r>
            <a:endParaRPr/>
          </a:p>
        </p:txBody>
      </p:sp>
      <p:sp>
        <p:nvSpPr>
          <p:cNvPr id="1084" name="Google Shape;1084;p144"/>
          <p:cNvSpPr txBox="1">
            <a:spLocks noGrp="1"/>
          </p:cNvSpPr>
          <p:nvPr>
            <p:ph type="body" idx="1"/>
          </p:nvPr>
        </p:nvSpPr>
        <p:spPr>
          <a:xfrm>
            <a:off x="381000" y="1600200"/>
            <a:ext cx="5257800" cy="4724400"/>
          </a:xfrm>
          <a:prstGeom prst="rect">
            <a:avLst/>
          </a:prstGeom>
          <a:noFill/>
          <a:ln>
            <a:noFill/>
          </a:ln>
        </p:spPr>
        <p:txBody>
          <a:bodyPr spcFirstLastPara="1" wrap="square" lIns="91425" tIns="45700" rIns="91425" bIns="45700" anchor="t" anchorCtr="0">
            <a:normAutofit/>
          </a:bodyPr>
          <a:lstStyle/>
          <a:p>
            <a:pPr marL="274320" lvl="0" indent="-274320" algn="just" rtl="0">
              <a:lnSpc>
                <a:spcPct val="80000"/>
              </a:lnSpc>
              <a:spcBef>
                <a:spcPts val="0"/>
              </a:spcBef>
              <a:spcAft>
                <a:spcPts val="0"/>
              </a:spcAft>
              <a:buSzPts val="1951"/>
              <a:buChar char="⚫"/>
            </a:pPr>
            <a:r>
              <a:rPr lang="en-US" sz="2295"/>
              <a:t>The drawback of a </a:t>
            </a:r>
            <a:r>
              <a:rPr lang="en-US" sz="2295" b="1"/>
              <a:t>radial electrical power distribution system</a:t>
            </a:r>
            <a:r>
              <a:rPr lang="en-US" sz="2295"/>
              <a:t> can be overcome by introducing a </a:t>
            </a:r>
            <a:r>
              <a:rPr lang="en-US" sz="2295" b="1"/>
              <a:t>ring main electrical power distribution system</a:t>
            </a:r>
            <a:r>
              <a:rPr lang="en-US" sz="2295"/>
              <a:t>. In this system, one ring network of distributors is fed by more than one feeder.</a:t>
            </a:r>
            <a:endParaRPr/>
          </a:p>
          <a:p>
            <a:pPr marL="274320" lvl="0" indent="-274320" algn="just" rtl="0">
              <a:lnSpc>
                <a:spcPct val="80000"/>
              </a:lnSpc>
              <a:spcBef>
                <a:spcPts val="459"/>
              </a:spcBef>
              <a:spcAft>
                <a:spcPts val="0"/>
              </a:spcAft>
              <a:buSzPts val="1951"/>
              <a:buChar char="⚫"/>
            </a:pPr>
            <a:r>
              <a:rPr lang="en-US" sz="2295"/>
              <a:t> In this case, if one feeder is under fault or maintenance, the ring distributor is still energized by other feeders connected to it. In this way, the supply to the consumers is not affected even when any feeder becomes out of service.</a:t>
            </a:r>
            <a:endParaRPr/>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Shape 1088"/>
        <p:cNvGrpSpPr/>
        <p:nvPr/>
      </p:nvGrpSpPr>
      <p:grpSpPr>
        <a:xfrm>
          <a:off x="0" y="0"/>
          <a:ext cx="0" cy="0"/>
          <a:chOff x="0" y="0"/>
          <a:chExt cx="0" cy="0"/>
        </a:xfrm>
      </p:grpSpPr>
      <p:sp>
        <p:nvSpPr>
          <p:cNvPr id="1089" name="Google Shape;1089;p145"/>
          <p:cNvSpPr txBox="1">
            <a:spLocks noGrp="1"/>
          </p:cNvSpPr>
          <p:nvPr>
            <p:ph type="title"/>
          </p:nvPr>
        </p:nvSpPr>
        <p:spPr>
          <a:xfrm>
            <a:off x="301752" y="228600"/>
            <a:ext cx="8534400" cy="758952"/>
          </a:xfrm>
          <a:prstGeom prst="rect">
            <a:avLst/>
          </a:prstGeom>
          <a:noFill/>
          <a:ln>
            <a:noFill/>
          </a:ln>
        </p:spPr>
        <p:txBody>
          <a:bodyPr spcFirstLastPara="1" wrap="square" lIns="91425" tIns="45700" rIns="91425" bIns="45700" anchor="b" anchorCtr="0">
            <a:normAutofit/>
          </a:bodyPr>
          <a:lstStyle/>
          <a:p>
            <a:pPr marL="0" lvl="0" indent="0" algn="ctr" rtl="0">
              <a:lnSpc>
                <a:spcPct val="100000"/>
              </a:lnSpc>
              <a:spcBef>
                <a:spcPts val="0"/>
              </a:spcBef>
              <a:spcAft>
                <a:spcPts val="0"/>
              </a:spcAft>
              <a:buClr>
                <a:srgbClr val="CE5717"/>
              </a:buClr>
              <a:buSzPts val="3300"/>
              <a:buFont typeface="Georgia"/>
              <a:buNone/>
            </a:pPr>
            <a:r>
              <a:rPr lang="en-US" b="1"/>
              <a:t>Interconnected Distribution system</a:t>
            </a:r>
            <a:endParaRPr/>
          </a:p>
        </p:txBody>
      </p:sp>
      <p:sp>
        <p:nvSpPr>
          <p:cNvPr id="1090" name="Google Shape;1090;p145"/>
          <p:cNvSpPr txBox="1">
            <a:spLocks noGrp="1"/>
          </p:cNvSpPr>
          <p:nvPr>
            <p:ph type="body" idx="1"/>
          </p:nvPr>
        </p:nvSpPr>
        <p:spPr>
          <a:xfrm>
            <a:off x="152400" y="1905000"/>
            <a:ext cx="4343400" cy="4389120"/>
          </a:xfrm>
          <a:prstGeom prst="rect">
            <a:avLst/>
          </a:prstGeom>
          <a:noFill/>
          <a:ln>
            <a:noFill/>
          </a:ln>
        </p:spPr>
        <p:txBody>
          <a:bodyPr spcFirstLastPara="1" wrap="square" lIns="91425" tIns="45700" rIns="91425" bIns="45700" anchor="t" anchorCtr="0">
            <a:normAutofit/>
          </a:bodyPr>
          <a:lstStyle/>
          <a:p>
            <a:pPr marL="274320" lvl="0" indent="-274320" algn="just" rtl="0">
              <a:lnSpc>
                <a:spcPct val="80000"/>
              </a:lnSpc>
              <a:spcBef>
                <a:spcPts val="0"/>
              </a:spcBef>
              <a:spcAft>
                <a:spcPts val="0"/>
              </a:spcAft>
              <a:buSzPts val="1951"/>
              <a:buChar char="⚫"/>
            </a:pPr>
            <a:r>
              <a:rPr lang="en-US" sz="2295"/>
              <a:t>When a ring main feeder is energized by two or more substations or generating stations, it is called as an interconnected distribution system. This system ensures reliability in an event of transmission failure. Also, any area fed from one generating stations during peak load hours can be fed from the other generating station or substation for meeting power requirements from increased load.</a:t>
            </a:r>
            <a:endParaRPr/>
          </a:p>
        </p:txBody>
      </p:sp>
      <p:pic>
        <p:nvPicPr>
          <p:cNvPr id="1091" name="Google Shape;1091;p145" descr="ccb55f32578e7f3ba485da87cf902e2d7513d3a3_2_500x319.png"/>
          <p:cNvPicPr preferRelativeResize="0"/>
          <p:nvPr/>
        </p:nvPicPr>
        <p:blipFill rotWithShape="1">
          <a:blip r:embed="rId3">
            <a:alphaModFix/>
          </a:blip>
          <a:srcRect/>
          <a:stretch/>
        </p:blipFill>
        <p:spPr>
          <a:xfrm>
            <a:off x="4648200" y="2209800"/>
            <a:ext cx="4495800" cy="4038600"/>
          </a:xfrm>
          <a:prstGeom prst="rect">
            <a:avLst/>
          </a:prstGeom>
          <a:noFill/>
          <a:ln>
            <a:noFill/>
          </a:ln>
        </p:spPr>
      </p:pic>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Shape 1095"/>
        <p:cNvGrpSpPr/>
        <p:nvPr/>
      </p:nvGrpSpPr>
      <p:grpSpPr>
        <a:xfrm>
          <a:off x="0" y="0"/>
          <a:ext cx="0" cy="0"/>
          <a:chOff x="0" y="0"/>
          <a:chExt cx="0" cy="0"/>
        </a:xfrm>
      </p:grpSpPr>
      <p:sp>
        <p:nvSpPr>
          <p:cNvPr id="1096" name="Google Shape;1096;p146"/>
          <p:cNvSpPr txBox="1">
            <a:spLocks noGrp="1"/>
          </p:cNvSpPr>
          <p:nvPr>
            <p:ph type="title"/>
          </p:nvPr>
        </p:nvSpPr>
        <p:spPr>
          <a:xfrm>
            <a:off x="301752" y="228600"/>
            <a:ext cx="8534400" cy="758952"/>
          </a:xfrm>
          <a:prstGeom prst="rect">
            <a:avLst/>
          </a:prstGeom>
          <a:noFill/>
          <a:ln>
            <a:noFill/>
          </a:ln>
        </p:spPr>
        <p:txBody>
          <a:bodyPr spcFirstLastPara="1" wrap="square" lIns="91425" tIns="45700" rIns="91425" bIns="45700" anchor="b" anchorCtr="0">
            <a:normAutofit/>
          </a:bodyPr>
          <a:lstStyle/>
          <a:p>
            <a:pPr marL="0" lvl="0" indent="0" algn="ctr" rtl="0">
              <a:lnSpc>
                <a:spcPct val="100000"/>
              </a:lnSpc>
              <a:spcBef>
                <a:spcPts val="0"/>
              </a:spcBef>
              <a:spcAft>
                <a:spcPts val="0"/>
              </a:spcAft>
              <a:buClr>
                <a:srgbClr val="CE5717"/>
              </a:buClr>
              <a:buSzPts val="3300"/>
              <a:buFont typeface="Georgia"/>
              <a:buNone/>
            </a:pPr>
            <a:r>
              <a:rPr lang="en-US" b="1"/>
              <a:t>Power cables</a:t>
            </a:r>
            <a:endParaRPr/>
          </a:p>
        </p:txBody>
      </p:sp>
      <p:sp>
        <p:nvSpPr>
          <p:cNvPr id="1097" name="Google Shape;1097;p146"/>
          <p:cNvSpPr txBox="1">
            <a:spLocks noGrp="1"/>
          </p:cNvSpPr>
          <p:nvPr>
            <p:ph type="body" idx="1"/>
          </p:nvPr>
        </p:nvSpPr>
        <p:spPr>
          <a:xfrm>
            <a:off x="301752" y="1527048"/>
            <a:ext cx="8503920" cy="4572000"/>
          </a:xfrm>
          <a:prstGeom prst="rect">
            <a:avLst/>
          </a:prstGeom>
          <a:noFill/>
          <a:ln>
            <a:noFill/>
          </a:ln>
        </p:spPr>
        <p:txBody>
          <a:bodyPr spcFirstLastPara="1" wrap="square" lIns="91425" tIns="45700" rIns="91425" bIns="45700" anchor="t" anchorCtr="0">
            <a:normAutofit/>
          </a:bodyPr>
          <a:lstStyle/>
          <a:p>
            <a:pPr marL="274320" lvl="0" indent="-274320" algn="just" rtl="0">
              <a:lnSpc>
                <a:spcPct val="100000"/>
              </a:lnSpc>
              <a:spcBef>
                <a:spcPts val="0"/>
              </a:spcBef>
              <a:spcAft>
                <a:spcPts val="0"/>
              </a:spcAft>
              <a:buSzPts val="2040"/>
              <a:buChar char="⚫"/>
            </a:pPr>
            <a:r>
              <a:rPr lang="en-US" sz="2400"/>
              <a:t>Electric power can be transmitted or distributed either by overhead transmission systems or by underground cables. Cables are mainly designed for a specific requirement. </a:t>
            </a:r>
            <a:r>
              <a:rPr lang="en-US" sz="2400" b="1"/>
              <a:t>Power cables</a:t>
            </a:r>
            <a:r>
              <a:rPr lang="en-US" sz="2400"/>
              <a:t> are mainly used for Transmission and distribution purposes. It is an assembly of one or more individually insulated conductors, usually held together with an overall sheath. The assembly is used for transmission and distribution of electrical power.</a:t>
            </a:r>
            <a:endParaRPr/>
          </a:p>
          <a:p>
            <a:pPr marL="274320" lvl="0" indent="-274320" algn="just" rtl="0">
              <a:lnSpc>
                <a:spcPct val="100000"/>
              </a:lnSpc>
              <a:spcBef>
                <a:spcPts val="480"/>
              </a:spcBef>
              <a:spcAft>
                <a:spcPts val="0"/>
              </a:spcAft>
              <a:buSzPts val="2040"/>
              <a:buChar char="⚫"/>
            </a:pPr>
            <a:r>
              <a:rPr lang="en-US" sz="2400"/>
              <a:t>Electrical power cables may be installed as permanent wiring within buildings, buried in the ground, and run overhead or exposed.</a:t>
            </a:r>
            <a:endParaRPr/>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Shape 1101"/>
        <p:cNvGrpSpPr/>
        <p:nvPr/>
      </p:nvGrpSpPr>
      <p:grpSpPr>
        <a:xfrm>
          <a:off x="0" y="0"/>
          <a:ext cx="0" cy="0"/>
          <a:chOff x="0" y="0"/>
          <a:chExt cx="0" cy="0"/>
        </a:xfrm>
      </p:grpSpPr>
      <p:sp>
        <p:nvSpPr>
          <p:cNvPr id="1102" name="Google Shape;1102;p147"/>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b" anchorCtr="0">
            <a:normAutofit/>
          </a:bodyPr>
          <a:lstStyle/>
          <a:p>
            <a:pPr marL="0" lvl="0" indent="0" algn="ctr" rtl="0">
              <a:lnSpc>
                <a:spcPct val="100000"/>
              </a:lnSpc>
              <a:spcBef>
                <a:spcPts val="0"/>
              </a:spcBef>
              <a:spcAft>
                <a:spcPts val="0"/>
              </a:spcAft>
              <a:buClr>
                <a:srgbClr val="CE5717"/>
              </a:buClr>
              <a:buSzPts val="3300"/>
              <a:buFont typeface="Georgia"/>
              <a:buNone/>
            </a:pPr>
            <a:r>
              <a:rPr lang="en-US" b="1"/>
              <a:t>Construction of Power Cable</a:t>
            </a:r>
            <a:br>
              <a:rPr lang="en-US" b="1"/>
            </a:br>
            <a:endParaRPr/>
          </a:p>
        </p:txBody>
      </p:sp>
      <p:sp>
        <p:nvSpPr>
          <p:cNvPr id="1103" name="Google Shape;1103;p147"/>
          <p:cNvSpPr txBox="1">
            <a:spLocks noGrp="1"/>
          </p:cNvSpPr>
          <p:nvPr>
            <p:ph type="body" idx="1"/>
          </p:nvPr>
        </p:nvSpPr>
        <p:spPr>
          <a:xfrm>
            <a:off x="457200" y="1676400"/>
            <a:ext cx="8001000" cy="4389120"/>
          </a:xfrm>
          <a:prstGeom prst="rect">
            <a:avLst/>
          </a:prstGeom>
          <a:noFill/>
          <a:ln>
            <a:noFill/>
          </a:ln>
        </p:spPr>
        <p:txBody>
          <a:bodyPr spcFirstLastPara="1" wrap="square" lIns="91425" tIns="45700" rIns="91425" bIns="45700" anchor="t" anchorCtr="0">
            <a:normAutofit/>
          </a:bodyPr>
          <a:lstStyle/>
          <a:p>
            <a:pPr marL="274320" lvl="0" indent="-274320" algn="just" rtl="0">
              <a:lnSpc>
                <a:spcPct val="100000"/>
              </a:lnSpc>
              <a:spcBef>
                <a:spcPts val="0"/>
              </a:spcBef>
              <a:spcAft>
                <a:spcPts val="0"/>
              </a:spcAft>
              <a:buSzPts val="2040"/>
              <a:buNone/>
            </a:pPr>
            <a:r>
              <a:rPr lang="en-US" sz="2400"/>
              <a:t>There are various parts of a cable to be taken care of during construction. The power cable mainly consists of</a:t>
            </a:r>
            <a:endParaRPr/>
          </a:p>
          <a:p>
            <a:pPr marL="274320" lvl="0" indent="-274320" algn="just" rtl="0">
              <a:lnSpc>
                <a:spcPct val="100000"/>
              </a:lnSpc>
              <a:spcBef>
                <a:spcPts val="480"/>
              </a:spcBef>
              <a:spcAft>
                <a:spcPts val="0"/>
              </a:spcAft>
              <a:buSzPts val="2040"/>
              <a:buChar char="⚫"/>
            </a:pPr>
            <a:r>
              <a:rPr lang="en-US" sz="2400"/>
              <a:t>Conductor</a:t>
            </a:r>
            <a:endParaRPr/>
          </a:p>
          <a:p>
            <a:pPr marL="274320" lvl="0" indent="-274320" algn="just" rtl="0">
              <a:lnSpc>
                <a:spcPct val="100000"/>
              </a:lnSpc>
              <a:spcBef>
                <a:spcPts val="480"/>
              </a:spcBef>
              <a:spcAft>
                <a:spcPts val="0"/>
              </a:spcAft>
              <a:buSzPts val="2040"/>
              <a:buChar char="⚫"/>
            </a:pPr>
            <a:r>
              <a:rPr lang="en-US" sz="2400"/>
              <a:t>Insulation</a:t>
            </a:r>
            <a:endParaRPr/>
          </a:p>
          <a:p>
            <a:pPr marL="274320" lvl="0" indent="-274320" algn="just" rtl="0">
              <a:lnSpc>
                <a:spcPct val="100000"/>
              </a:lnSpc>
              <a:spcBef>
                <a:spcPts val="480"/>
              </a:spcBef>
              <a:spcAft>
                <a:spcPts val="0"/>
              </a:spcAft>
              <a:buSzPts val="2040"/>
              <a:buChar char="⚫"/>
            </a:pPr>
            <a:r>
              <a:rPr lang="en-US" sz="2400"/>
              <a:t>LAY for Multi core cables only</a:t>
            </a:r>
            <a:endParaRPr/>
          </a:p>
          <a:p>
            <a:pPr marL="274320" lvl="0" indent="-274320" algn="just" rtl="0">
              <a:lnSpc>
                <a:spcPct val="100000"/>
              </a:lnSpc>
              <a:spcBef>
                <a:spcPts val="480"/>
              </a:spcBef>
              <a:spcAft>
                <a:spcPts val="0"/>
              </a:spcAft>
              <a:buSzPts val="2040"/>
              <a:buChar char="⚫"/>
            </a:pPr>
            <a:r>
              <a:rPr lang="en-US" sz="2400"/>
              <a:t>Bedding</a:t>
            </a:r>
            <a:endParaRPr/>
          </a:p>
          <a:p>
            <a:pPr marL="274320" lvl="0" indent="-274320" algn="just" rtl="0">
              <a:lnSpc>
                <a:spcPct val="100000"/>
              </a:lnSpc>
              <a:spcBef>
                <a:spcPts val="480"/>
              </a:spcBef>
              <a:spcAft>
                <a:spcPts val="0"/>
              </a:spcAft>
              <a:buSzPts val="2040"/>
              <a:buChar char="⚫"/>
            </a:pPr>
            <a:r>
              <a:rPr lang="en-US" sz="2400"/>
              <a:t>Beading/Armouring (if required)</a:t>
            </a:r>
            <a:endParaRPr/>
          </a:p>
          <a:p>
            <a:pPr marL="274320" lvl="0" indent="-274320" algn="just" rtl="0">
              <a:lnSpc>
                <a:spcPct val="100000"/>
              </a:lnSpc>
              <a:spcBef>
                <a:spcPts val="480"/>
              </a:spcBef>
              <a:spcAft>
                <a:spcPts val="0"/>
              </a:spcAft>
              <a:buSzPts val="2040"/>
              <a:buChar char="⚫"/>
            </a:pPr>
            <a:r>
              <a:rPr lang="en-US" sz="2400"/>
              <a:t>Outer Sheath</a:t>
            </a:r>
            <a:endParaRPr/>
          </a:p>
          <a:p>
            <a:pPr marL="274320" lvl="0" indent="-144780" algn="l" rtl="0">
              <a:lnSpc>
                <a:spcPct val="100000"/>
              </a:lnSpc>
              <a:spcBef>
                <a:spcPts val="480"/>
              </a:spcBef>
              <a:spcAft>
                <a:spcPts val="0"/>
              </a:spcAft>
              <a:buSzPts val="2040"/>
              <a:buNone/>
            </a:pPr>
            <a:endParaRPr sz="2400"/>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Shape 1107"/>
        <p:cNvGrpSpPr/>
        <p:nvPr/>
      </p:nvGrpSpPr>
      <p:grpSpPr>
        <a:xfrm>
          <a:off x="0" y="0"/>
          <a:ext cx="0" cy="0"/>
          <a:chOff x="0" y="0"/>
          <a:chExt cx="0" cy="0"/>
        </a:xfrm>
      </p:grpSpPr>
      <p:sp>
        <p:nvSpPr>
          <p:cNvPr id="1108" name="Google Shape;1108;p148"/>
          <p:cNvSpPr txBox="1">
            <a:spLocks noGrp="1"/>
          </p:cNvSpPr>
          <p:nvPr>
            <p:ph type="body" idx="4294967295"/>
          </p:nvPr>
        </p:nvSpPr>
        <p:spPr>
          <a:xfrm>
            <a:off x="381000" y="228600"/>
            <a:ext cx="8504238" cy="6172200"/>
          </a:xfrm>
          <a:prstGeom prst="rect">
            <a:avLst/>
          </a:prstGeom>
          <a:noFill/>
          <a:ln>
            <a:noFill/>
          </a:ln>
        </p:spPr>
        <p:txBody>
          <a:bodyPr spcFirstLastPara="1" wrap="square" lIns="91425" tIns="45700" rIns="91425" bIns="45700" anchor="t" anchorCtr="0">
            <a:noAutofit/>
          </a:bodyPr>
          <a:lstStyle/>
          <a:p>
            <a:pPr marL="274320" lvl="0" indent="-274320" algn="just" rtl="0">
              <a:lnSpc>
                <a:spcPct val="100000"/>
              </a:lnSpc>
              <a:spcBef>
                <a:spcPts val="0"/>
              </a:spcBef>
              <a:spcAft>
                <a:spcPts val="0"/>
              </a:spcAft>
              <a:buSzPts val="2040"/>
              <a:buNone/>
            </a:pPr>
            <a:r>
              <a:rPr lang="en-US" sz="2400" b="1"/>
              <a:t>Conductor</a:t>
            </a:r>
            <a:endParaRPr/>
          </a:p>
          <a:p>
            <a:pPr marL="274320" lvl="0" indent="-274320" algn="just" rtl="0">
              <a:lnSpc>
                <a:spcPct val="100000"/>
              </a:lnSpc>
              <a:spcBef>
                <a:spcPts val="480"/>
              </a:spcBef>
              <a:spcAft>
                <a:spcPts val="0"/>
              </a:spcAft>
              <a:buSzPts val="2040"/>
              <a:buNone/>
            </a:pPr>
            <a:r>
              <a:rPr lang="en-US" sz="2400"/>
              <a:t>   Conductors are the only power carrying path in a power cable. Conductors are of different materials. Mainly in the cable industry, we use copper (ATC, ABC) and aluminum conductors for </a:t>
            </a:r>
            <a:r>
              <a:rPr lang="en-US" sz="2400" b="1"/>
              <a:t>power cables</a:t>
            </a:r>
            <a:endParaRPr/>
          </a:p>
          <a:p>
            <a:pPr marL="274320" lvl="0" indent="-274320" algn="just" rtl="0">
              <a:lnSpc>
                <a:spcPct val="100000"/>
              </a:lnSpc>
              <a:spcBef>
                <a:spcPts val="480"/>
              </a:spcBef>
              <a:spcAft>
                <a:spcPts val="0"/>
              </a:spcAft>
              <a:buSzPts val="2040"/>
              <a:buNone/>
            </a:pPr>
            <a:endParaRPr sz="2400" b="1"/>
          </a:p>
          <a:p>
            <a:pPr marL="274320" lvl="0" indent="-274320" algn="just" rtl="0">
              <a:lnSpc>
                <a:spcPct val="100000"/>
              </a:lnSpc>
              <a:spcBef>
                <a:spcPts val="480"/>
              </a:spcBef>
              <a:spcAft>
                <a:spcPts val="0"/>
              </a:spcAft>
              <a:buSzPts val="2040"/>
              <a:buNone/>
            </a:pPr>
            <a:endParaRPr sz="2400" b="1"/>
          </a:p>
          <a:p>
            <a:pPr marL="274320" lvl="0" indent="-274320" algn="just" rtl="0">
              <a:lnSpc>
                <a:spcPct val="100000"/>
              </a:lnSpc>
              <a:spcBef>
                <a:spcPts val="480"/>
              </a:spcBef>
              <a:spcAft>
                <a:spcPts val="0"/>
              </a:spcAft>
              <a:buSzPts val="2040"/>
              <a:buNone/>
            </a:pPr>
            <a:endParaRPr sz="2400" b="1"/>
          </a:p>
          <a:p>
            <a:pPr marL="274320" lvl="0" indent="-274320" algn="just" rtl="0">
              <a:lnSpc>
                <a:spcPct val="100000"/>
              </a:lnSpc>
              <a:spcBef>
                <a:spcPts val="480"/>
              </a:spcBef>
              <a:spcAft>
                <a:spcPts val="0"/>
              </a:spcAft>
              <a:buSzPts val="2040"/>
              <a:buNone/>
            </a:pPr>
            <a:endParaRPr sz="2400" b="1"/>
          </a:p>
          <a:p>
            <a:pPr marL="274320" lvl="0" indent="-274320" algn="just" rtl="0">
              <a:lnSpc>
                <a:spcPct val="100000"/>
              </a:lnSpc>
              <a:spcBef>
                <a:spcPts val="480"/>
              </a:spcBef>
              <a:spcAft>
                <a:spcPts val="0"/>
              </a:spcAft>
              <a:buSzPts val="2040"/>
              <a:buNone/>
            </a:pPr>
            <a:endParaRPr sz="2400" b="1"/>
          </a:p>
          <a:p>
            <a:pPr marL="274320" lvl="0" indent="-274320" algn="just" rtl="0">
              <a:lnSpc>
                <a:spcPct val="100000"/>
              </a:lnSpc>
              <a:spcBef>
                <a:spcPts val="480"/>
              </a:spcBef>
              <a:spcAft>
                <a:spcPts val="0"/>
              </a:spcAft>
              <a:buSzPts val="2040"/>
              <a:buNone/>
            </a:pPr>
            <a:r>
              <a:rPr lang="en-US" sz="2400" b="1"/>
              <a:t> Insulation</a:t>
            </a:r>
            <a:endParaRPr/>
          </a:p>
          <a:p>
            <a:pPr marL="274320" lvl="0" indent="-274320" algn="just" rtl="0">
              <a:lnSpc>
                <a:spcPct val="100000"/>
              </a:lnSpc>
              <a:spcBef>
                <a:spcPts val="480"/>
              </a:spcBef>
              <a:spcAft>
                <a:spcPts val="0"/>
              </a:spcAft>
              <a:buSzPts val="2040"/>
              <a:buNone/>
            </a:pPr>
            <a:r>
              <a:rPr lang="en-US" sz="2400"/>
              <a:t>    The insulation provided on each </a:t>
            </a:r>
            <a:r>
              <a:rPr lang="en-US" sz="2400" u="sng">
                <a:solidFill>
                  <a:schemeClr val="hlink"/>
                </a:solidFill>
                <a:hlinkClick r:id="rId3"/>
              </a:rPr>
              <a:t>conductor</a:t>
            </a:r>
            <a:r>
              <a:rPr lang="en-US" sz="2400"/>
              <a:t> of a cable by mainly PVC (Poly Vinyl Chloride), XLPE (Cross linked Polyethylene), RUBBER (Various Types of Rubber). The insulating material is based on operating temperature.</a:t>
            </a:r>
            <a:endParaRPr/>
          </a:p>
          <a:p>
            <a:pPr marL="274320" lvl="0" indent="-144780" algn="just" rtl="0">
              <a:lnSpc>
                <a:spcPct val="100000"/>
              </a:lnSpc>
              <a:spcBef>
                <a:spcPts val="480"/>
              </a:spcBef>
              <a:spcAft>
                <a:spcPts val="0"/>
              </a:spcAft>
              <a:buSzPts val="2040"/>
              <a:buNone/>
            </a:pPr>
            <a:endParaRPr sz="2400"/>
          </a:p>
          <a:p>
            <a:pPr marL="274320" lvl="0" indent="-144780" algn="just" rtl="0">
              <a:lnSpc>
                <a:spcPct val="100000"/>
              </a:lnSpc>
              <a:spcBef>
                <a:spcPts val="480"/>
              </a:spcBef>
              <a:spcAft>
                <a:spcPts val="0"/>
              </a:spcAft>
              <a:buSzPts val="2040"/>
              <a:buNone/>
            </a:pPr>
            <a:endParaRPr sz="2400"/>
          </a:p>
        </p:txBody>
      </p:sp>
      <p:pic>
        <p:nvPicPr>
          <p:cNvPr id="1109" name="Google Shape;1109;p148" descr="power-cable.jpg"/>
          <p:cNvPicPr preferRelativeResize="0"/>
          <p:nvPr/>
        </p:nvPicPr>
        <p:blipFill rotWithShape="1">
          <a:blip r:embed="rId4">
            <a:alphaModFix/>
          </a:blip>
          <a:srcRect/>
          <a:stretch/>
        </p:blipFill>
        <p:spPr>
          <a:xfrm>
            <a:off x="1752600" y="2286000"/>
            <a:ext cx="5745726" cy="2133600"/>
          </a:xfrm>
          <a:prstGeom prst="rect">
            <a:avLst/>
          </a:prstGeom>
          <a:noFill/>
          <a:ln>
            <a:noFill/>
          </a:ln>
        </p:spPr>
      </p:pic>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Shape 1113"/>
        <p:cNvGrpSpPr/>
        <p:nvPr/>
      </p:nvGrpSpPr>
      <p:grpSpPr>
        <a:xfrm>
          <a:off x="0" y="0"/>
          <a:ext cx="0" cy="0"/>
          <a:chOff x="0" y="0"/>
          <a:chExt cx="0" cy="0"/>
        </a:xfrm>
      </p:grpSpPr>
      <p:sp>
        <p:nvSpPr>
          <p:cNvPr id="1114" name="Google Shape;1114;p149"/>
          <p:cNvSpPr txBox="1">
            <a:spLocks noGrp="1"/>
          </p:cNvSpPr>
          <p:nvPr>
            <p:ph type="body" idx="4294967295"/>
          </p:nvPr>
        </p:nvSpPr>
        <p:spPr>
          <a:xfrm>
            <a:off x="304800" y="533400"/>
            <a:ext cx="8504238" cy="4572000"/>
          </a:xfrm>
          <a:prstGeom prst="rect">
            <a:avLst/>
          </a:prstGeom>
          <a:noFill/>
          <a:ln>
            <a:noFill/>
          </a:ln>
        </p:spPr>
        <p:txBody>
          <a:bodyPr spcFirstLastPara="1" wrap="square" lIns="91425" tIns="45700" rIns="91425" bIns="45700" anchor="t" anchorCtr="0">
            <a:normAutofit/>
          </a:bodyPr>
          <a:lstStyle/>
          <a:p>
            <a:pPr marL="274320" lvl="0" indent="-274320" algn="just" rtl="0">
              <a:lnSpc>
                <a:spcPct val="90000"/>
              </a:lnSpc>
              <a:spcBef>
                <a:spcPts val="0"/>
              </a:spcBef>
              <a:spcAft>
                <a:spcPts val="0"/>
              </a:spcAft>
              <a:buSzPts val="2040"/>
              <a:buChar char="⚫"/>
            </a:pPr>
            <a:r>
              <a:rPr lang="en-US" sz="2400" b="1"/>
              <a:t>Beading (Inner Sheath)</a:t>
            </a:r>
            <a:endParaRPr/>
          </a:p>
          <a:p>
            <a:pPr marL="274320" lvl="0" indent="-274320" algn="just" rtl="0">
              <a:lnSpc>
                <a:spcPct val="90000"/>
              </a:lnSpc>
              <a:spcBef>
                <a:spcPts val="480"/>
              </a:spcBef>
              <a:spcAft>
                <a:spcPts val="0"/>
              </a:spcAft>
              <a:buSzPts val="2040"/>
              <a:buNone/>
            </a:pPr>
            <a:r>
              <a:rPr lang="en-US" sz="2400"/>
              <a:t>    This portion of the cable is also known as the inner sheath. Mostly it is used in Multi-core cables. It works as a binder for insulated conductors together in multi-core power cables and provides bedding to armor/braid.</a:t>
            </a:r>
            <a:endParaRPr/>
          </a:p>
          <a:p>
            <a:pPr marL="274320" lvl="0" indent="-274320" algn="just" rtl="0">
              <a:lnSpc>
                <a:spcPct val="90000"/>
              </a:lnSpc>
              <a:spcBef>
                <a:spcPts val="480"/>
              </a:spcBef>
              <a:spcAft>
                <a:spcPts val="0"/>
              </a:spcAft>
              <a:buSzPts val="2040"/>
              <a:buChar char="⚫"/>
            </a:pPr>
            <a:r>
              <a:rPr lang="en-US" sz="2400" b="1"/>
              <a:t>Armoring</a:t>
            </a:r>
            <a:endParaRPr/>
          </a:p>
          <a:p>
            <a:pPr marL="274320" lvl="0" indent="-274320" algn="just" rtl="0">
              <a:lnSpc>
                <a:spcPct val="90000"/>
              </a:lnSpc>
              <a:spcBef>
                <a:spcPts val="480"/>
              </a:spcBef>
              <a:spcAft>
                <a:spcPts val="0"/>
              </a:spcAft>
              <a:buSzPts val="2040"/>
              <a:buNone/>
            </a:pPr>
            <a:r>
              <a:rPr lang="en-US" sz="2400"/>
              <a:t>    There are mainly G.I wire armouring, G.I steel strip armoring. it is done by placing G.I wires, G.I, or steel strips one by one on inner sheath. armoring is a process that is done mainly for providing an earthing shield to the current-carrying conductors as well as it is also used for earthing purposes of the cable for safety.</a:t>
            </a:r>
            <a:endParaRPr/>
          </a:p>
          <a:p>
            <a:pPr marL="274320" lvl="0" indent="-274320" algn="just" rtl="0">
              <a:lnSpc>
                <a:spcPct val="90000"/>
              </a:lnSpc>
              <a:spcBef>
                <a:spcPts val="480"/>
              </a:spcBef>
              <a:spcAft>
                <a:spcPts val="0"/>
              </a:spcAft>
              <a:buSzPts val="2040"/>
              <a:buNone/>
            </a:pPr>
            <a:endParaRPr sz="24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16"/>
          <p:cNvSpPr txBox="1">
            <a:spLocks noGrp="1"/>
          </p:cNvSpPr>
          <p:nvPr>
            <p:ph type="title"/>
          </p:nvPr>
        </p:nvSpPr>
        <p:spPr>
          <a:xfrm>
            <a:off x="301752" y="228600"/>
            <a:ext cx="8534400" cy="758952"/>
          </a:xfrm>
          <a:prstGeom prst="rect">
            <a:avLst/>
          </a:prstGeom>
          <a:noFill/>
          <a:ln>
            <a:noFill/>
          </a:ln>
        </p:spPr>
        <p:txBody>
          <a:bodyPr spcFirstLastPara="1" wrap="square" lIns="91425" tIns="45700" rIns="91425" bIns="45700" anchor="b" anchorCtr="0">
            <a:normAutofit/>
          </a:bodyPr>
          <a:lstStyle/>
          <a:p>
            <a:pPr marL="0" lvl="0" indent="0" algn="ctr" rtl="0">
              <a:lnSpc>
                <a:spcPct val="100000"/>
              </a:lnSpc>
              <a:spcBef>
                <a:spcPts val="0"/>
              </a:spcBef>
              <a:spcAft>
                <a:spcPts val="0"/>
              </a:spcAft>
              <a:buClr>
                <a:srgbClr val="CE5717"/>
              </a:buClr>
              <a:buSzPts val="3300"/>
              <a:buFont typeface="Georgia"/>
              <a:buNone/>
            </a:pPr>
            <a:r>
              <a:rPr lang="en-US" b="1"/>
              <a:t>Working of Thermal Power Plant</a:t>
            </a:r>
            <a:endParaRPr/>
          </a:p>
        </p:txBody>
      </p:sp>
      <p:sp>
        <p:nvSpPr>
          <p:cNvPr id="259" name="Google Shape;259;p16"/>
          <p:cNvSpPr txBox="1">
            <a:spLocks noGrp="1"/>
          </p:cNvSpPr>
          <p:nvPr>
            <p:ph type="body" idx="1"/>
          </p:nvPr>
        </p:nvSpPr>
        <p:spPr>
          <a:xfrm>
            <a:off x="301752" y="1527048"/>
            <a:ext cx="8503920" cy="4572000"/>
          </a:xfrm>
          <a:prstGeom prst="rect">
            <a:avLst/>
          </a:prstGeom>
          <a:noFill/>
          <a:ln>
            <a:noFill/>
          </a:ln>
        </p:spPr>
        <p:txBody>
          <a:bodyPr spcFirstLastPara="1" wrap="square" lIns="91425" tIns="45700" rIns="91425" bIns="45700" anchor="t" anchorCtr="0">
            <a:normAutofit/>
          </a:bodyPr>
          <a:lstStyle/>
          <a:p>
            <a:pPr marL="274320" lvl="0" indent="-274320" algn="l" rtl="0">
              <a:lnSpc>
                <a:spcPct val="100000"/>
              </a:lnSpc>
              <a:spcBef>
                <a:spcPts val="0"/>
              </a:spcBef>
              <a:spcAft>
                <a:spcPts val="0"/>
              </a:spcAft>
              <a:buSzPts val="2295"/>
              <a:buNone/>
            </a:pPr>
            <a:r>
              <a:rPr lang="en-US"/>
              <a:t>   Working of thermal power plant may be divided into four main cycle.</a:t>
            </a:r>
            <a:endParaRPr/>
          </a:p>
          <a:p>
            <a:pPr marL="514350" lvl="0" indent="-514350" algn="l" rtl="0">
              <a:lnSpc>
                <a:spcPct val="100000"/>
              </a:lnSpc>
              <a:spcBef>
                <a:spcPts val="540"/>
              </a:spcBef>
              <a:spcAft>
                <a:spcPts val="0"/>
              </a:spcAft>
              <a:buSzPts val="2295"/>
              <a:buFont typeface="Georgia"/>
              <a:buAutoNum type="arabicPeriod"/>
            </a:pPr>
            <a:r>
              <a:rPr lang="en-US">
                <a:solidFill>
                  <a:srgbClr val="FF0000"/>
                </a:solidFill>
              </a:rPr>
              <a:t>Fuel and ash circuit</a:t>
            </a:r>
            <a:endParaRPr/>
          </a:p>
          <a:p>
            <a:pPr marL="514350" lvl="0" indent="-514350" algn="l" rtl="0">
              <a:lnSpc>
                <a:spcPct val="100000"/>
              </a:lnSpc>
              <a:spcBef>
                <a:spcPts val="540"/>
              </a:spcBef>
              <a:spcAft>
                <a:spcPts val="0"/>
              </a:spcAft>
              <a:buSzPts val="2295"/>
              <a:buFont typeface="Georgia"/>
              <a:buAutoNum type="arabicPeriod"/>
            </a:pPr>
            <a:r>
              <a:rPr lang="en-US">
                <a:solidFill>
                  <a:srgbClr val="FF0000"/>
                </a:solidFill>
              </a:rPr>
              <a:t>Air and fuel gas circuit</a:t>
            </a:r>
            <a:endParaRPr/>
          </a:p>
          <a:p>
            <a:pPr marL="514350" lvl="0" indent="-514350" algn="l" rtl="0">
              <a:lnSpc>
                <a:spcPct val="100000"/>
              </a:lnSpc>
              <a:spcBef>
                <a:spcPts val="540"/>
              </a:spcBef>
              <a:spcAft>
                <a:spcPts val="0"/>
              </a:spcAft>
              <a:buSzPts val="2295"/>
              <a:buFont typeface="Georgia"/>
              <a:buAutoNum type="arabicPeriod"/>
            </a:pPr>
            <a:r>
              <a:rPr lang="en-US">
                <a:solidFill>
                  <a:srgbClr val="FF0000"/>
                </a:solidFill>
              </a:rPr>
              <a:t> Steam circuit.</a:t>
            </a:r>
            <a:endParaRPr/>
          </a:p>
          <a:p>
            <a:pPr marL="514350" lvl="0" indent="-514350" algn="l" rtl="0">
              <a:lnSpc>
                <a:spcPct val="100000"/>
              </a:lnSpc>
              <a:spcBef>
                <a:spcPts val="540"/>
              </a:spcBef>
              <a:spcAft>
                <a:spcPts val="0"/>
              </a:spcAft>
              <a:buSzPts val="2295"/>
              <a:buFont typeface="Georgia"/>
              <a:buAutoNum type="arabicPeriod"/>
            </a:pPr>
            <a:r>
              <a:rPr lang="en-US">
                <a:solidFill>
                  <a:srgbClr val="FF0000"/>
                </a:solidFill>
              </a:rPr>
              <a:t>Cooling and feed water circuit.</a:t>
            </a:r>
            <a:endParaRPr/>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Shape 1118"/>
        <p:cNvGrpSpPr/>
        <p:nvPr/>
      </p:nvGrpSpPr>
      <p:grpSpPr>
        <a:xfrm>
          <a:off x="0" y="0"/>
          <a:ext cx="0" cy="0"/>
          <a:chOff x="0" y="0"/>
          <a:chExt cx="0" cy="0"/>
        </a:xfrm>
      </p:grpSpPr>
      <p:sp>
        <p:nvSpPr>
          <p:cNvPr id="1119" name="Google Shape;1119;p150"/>
          <p:cNvSpPr txBox="1">
            <a:spLocks noGrp="1"/>
          </p:cNvSpPr>
          <p:nvPr>
            <p:ph type="body" idx="4294967295"/>
          </p:nvPr>
        </p:nvSpPr>
        <p:spPr>
          <a:xfrm>
            <a:off x="381000" y="533400"/>
            <a:ext cx="8504238" cy="4572000"/>
          </a:xfrm>
          <a:prstGeom prst="rect">
            <a:avLst/>
          </a:prstGeom>
          <a:noFill/>
          <a:ln>
            <a:noFill/>
          </a:ln>
        </p:spPr>
        <p:txBody>
          <a:bodyPr spcFirstLastPara="1" wrap="square" lIns="91425" tIns="45700" rIns="91425" bIns="45700" anchor="t" anchorCtr="0">
            <a:noAutofit/>
          </a:bodyPr>
          <a:lstStyle/>
          <a:p>
            <a:pPr marL="274320" lvl="0" indent="-274320" algn="just" rtl="0">
              <a:lnSpc>
                <a:spcPct val="100000"/>
              </a:lnSpc>
              <a:spcBef>
                <a:spcPts val="0"/>
              </a:spcBef>
              <a:spcAft>
                <a:spcPts val="0"/>
              </a:spcAft>
              <a:buSzPts val="2040"/>
              <a:buChar char="⚫"/>
            </a:pPr>
            <a:r>
              <a:rPr lang="en-US" sz="2400" b="1"/>
              <a:t>Beading</a:t>
            </a:r>
            <a:endParaRPr/>
          </a:p>
          <a:p>
            <a:pPr marL="274320" lvl="0" indent="-274320" algn="just" rtl="0">
              <a:lnSpc>
                <a:spcPct val="100000"/>
              </a:lnSpc>
              <a:spcBef>
                <a:spcPts val="480"/>
              </a:spcBef>
              <a:spcAft>
                <a:spcPts val="0"/>
              </a:spcAft>
              <a:buSzPts val="2040"/>
              <a:buNone/>
            </a:pPr>
            <a:r>
              <a:rPr lang="en-US" sz="2400"/>
              <a:t>    ANNEALED TINNED COPPER WIRE, NYLON BRAID, COTTON BRAID are mainly used for this purpose. Braiding is the process which gives high mechanical protection to cable and also used for earthing purpose</a:t>
            </a:r>
            <a:endParaRPr/>
          </a:p>
          <a:p>
            <a:pPr marL="274320" lvl="0" indent="-274320" algn="just" rtl="0">
              <a:lnSpc>
                <a:spcPct val="100000"/>
              </a:lnSpc>
              <a:spcBef>
                <a:spcPts val="480"/>
              </a:spcBef>
              <a:spcAft>
                <a:spcPts val="0"/>
              </a:spcAft>
              <a:buSzPts val="2040"/>
              <a:buChar char="⚫"/>
            </a:pPr>
            <a:r>
              <a:rPr lang="en-US" sz="2400" b="1"/>
              <a:t>Outer Sheath</a:t>
            </a:r>
            <a:endParaRPr/>
          </a:p>
          <a:p>
            <a:pPr marL="274320" lvl="0" indent="-274320" algn="just" rtl="0">
              <a:lnSpc>
                <a:spcPct val="100000"/>
              </a:lnSpc>
              <a:spcBef>
                <a:spcPts val="480"/>
              </a:spcBef>
              <a:spcAft>
                <a:spcPts val="0"/>
              </a:spcAft>
              <a:buSzPts val="2040"/>
              <a:buNone/>
            </a:pPr>
            <a:r>
              <a:rPr lang="en-US" sz="2400" b="1"/>
              <a:t>     </a:t>
            </a:r>
            <a:r>
              <a:rPr lang="en-US" sz="2400"/>
              <a:t>This is the outermost cover of the cable normally made of PVC (Poly Vinyl Chloride), RUBBER (Various Types of Rubber), and often the same material as the bedding. It is provided over the armor.</a:t>
            </a:r>
            <a:endParaRPr/>
          </a:p>
          <a:p>
            <a:pPr marL="274320" lvl="0" indent="-144780" algn="just" rtl="0">
              <a:lnSpc>
                <a:spcPct val="100000"/>
              </a:lnSpc>
              <a:spcBef>
                <a:spcPts val="480"/>
              </a:spcBef>
              <a:spcAft>
                <a:spcPts val="0"/>
              </a:spcAft>
              <a:buSzPts val="2040"/>
              <a:buNone/>
            </a:pPr>
            <a:endParaRPr sz="2400"/>
          </a:p>
          <a:p>
            <a:pPr marL="274320" lvl="0" indent="-144780" algn="just" rtl="0">
              <a:lnSpc>
                <a:spcPct val="100000"/>
              </a:lnSpc>
              <a:spcBef>
                <a:spcPts val="480"/>
              </a:spcBef>
              <a:spcAft>
                <a:spcPts val="0"/>
              </a:spcAft>
              <a:buSzPts val="2040"/>
              <a:buNone/>
            </a:pPr>
            <a:endParaRPr sz="2400"/>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Shape 1123"/>
        <p:cNvGrpSpPr/>
        <p:nvPr/>
      </p:nvGrpSpPr>
      <p:grpSpPr>
        <a:xfrm>
          <a:off x="0" y="0"/>
          <a:ext cx="0" cy="0"/>
          <a:chOff x="0" y="0"/>
          <a:chExt cx="0" cy="0"/>
        </a:xfrm>
      </p:grpSpPr>
      <p:sp>
        <p:nvSpPr>
          <p:cNvPr id="1124" name="Google Shape;1124;p151"/>
          <p:cNvSpPr txBox="1">
            <a:spLocks noGrp="1"/>
          </p:cNvSpPr>
          <p:nvPr>
            <p:ph type="title"/>
          </p:nvPr>
        </p:nvSpPr>
        <p:spPr>
          <a:xfrm>
            <a:off x="301752" y="228600"/>
            <a:ext cx="8534400" cy="758952"/>
          </a:xfrm>
          <a:prstGeom prst="rect">
            <a:avLst/>
          </a:prstGeom>
          <a:noFill/>
          <a:ln>
            <a:noFill/>
          </a:ln>
        </p:spPr>
        <p:txBody>
          <a:bodyPr spcFirstLastPara="1" wrap="square" lIns="91425" tIns="45700" rIns="91425" bIns="45700" anchor="b" anchorCtr="0">
            <a:normAutofit/>
          </a:bodyPr>
          <a:lstStyle/>
          <a:p>
            <a:pPr marL="0" lvl="0" indent="0" algn="ctr" rtl="0">
              <a:lnSpc>
                <a:spcPct val="100000"/>
              </a:lnSpc>
              <a:spcBef>
                <a:spcPts val="0"/>
              </a:spcBef>
              <a:spcAft>
                <a:spcPts val="0"/>
              </a:spcAft>
              <a:buClr>
                <a:srgbClr val="CE5717"/>
              </a:buClr>
              <a:buSzPts val="3300"/>
              <a:buFont typeface="Georgia"/>
              <a:buNone/>
            </a:pPr>
            <a:r>
              <a:rPr lang="en-US" b="1"/>
              <a:t>Cable laying methods</a:t>
            </a:r>
            <a:endParaRPr/>
          </a:p>
        </p:txBody>
      </p:sp>
      <p:sp>
        <p:nvSpPr>
          <p:cNvPr id="1125" name="Google Shape;1125;p151"/>
          <p:cNvSpPr txBox="1">
            <a:spLocks noGrp="1"/>
          </p:cNvSpPr>
          <p:nvPr>
            <p:ph type="body" idx="1"/>
          </p:nvPr>
        </p:nvSpPr>
        <p:spPr>
          <a:xfrm>
            <a:off x="228600" y="1600200"/>
            <a:ext cx="5181600" cy="4724400"/>
          </a:xfrm>
          <a:prstGeom prst="rect">
            <a:avLst/>
          </a:prstGeom>
          <a:noFill/>
          <a:ln>
            <a:noFill/>
          </a:ln>
        </p:spPr>
        <p:txBody>
          <a:bodyPr spcFirstLastPara="1" wrap="square" lIns="91425" tIns="45700" rIns="91425" bIns="45700" anchor="t" anchorCtr="0">
            <a:normAutofit/>
          </a:bodyPr>
          <a:lstStyle/>
          <a:p>
            <a:pPr marL="274320" lvl="0" indent="-274320" algn="just" rtl="0">
              <a:lnSpc>
                <a:spcPct val="80000"/>
              </a:lnSpc>
              <a:spcBef>
                <a:spcPts val="0"/>
              </a:spcBef>
              <a:spcAft>
                <a:spcPts val="0"/>
              </a:spcAft>
              <a:buSzPts val="2023"/>
              <a:buChar char="⚫"/>
            </a:pPr>
            <a:r>
              <a:rPr lang="en-US" sz="2380" b="1"/>
              <a:t>1. Direct laying:</a:t>
            </a:r>
            <a:r>
              <a:rPr lang="en-US" sz="1890"/>
              <a:t> </a:t>
            </a:r>
            <a:endParaRPr/>
          </a:p>
          <a:p>
            <a:pPr marL="274320" lvl="0" indent="-274320" algn="just" rtl="0">
              <a:lnSpc>
                <a:spcPct val="80000"/>
              </a:lnSpc>
              <a:spcBef>
                <a:spcPts val="378"/>
              </a:spcBef>
              <a:spcAft>
                <a:spcPts val="0"/>
              </a:spcAft>
              <a:buSzPts val="1607"/>
              <a:buNone/>
            </a:pPr>
            <a:r>
              <a:rPr lang="en-US" sz="1890"/>
              <a:t>    This method of laying underground </a:t>
            </a:r>
            <a:r>
              <a:rPr lang="en-US" sz="1890" i="1"/>
              <a:t>cables</a:t>
            </a:r>
            <a:r>
              <a:rPr lang="en-US" sz="1890"/>
              <a:t> is simple and cheap and is much favoured in modern practice. In this method of laying underground cables, a trench of about 1·5 meters deep and 45 cm wide is dug. The trench is covered with a layer of fine sand (of about 10 cm thickness) and the cable is laid over this sand bed. The sand prevents the entry of moisture from the ground and thus protects the cable from decay. After the cable has been laid in the trench, it is covered with another layer of sand of about 10 cm thickness.</a:t>
            </a:r>
            <a:endParaRPr/>
          </a:p>
          <a:p>
            <a:pPr marL="274320" lvl="0" indent="-274320" algn="just" rtl="0">
              <a:lnSpc>
                <a:spcPct val="80000"/>
              </a:lnSpc>
              <a:spcBef>
                <a:spcPts val="378"/>
              </a:spcBef>
              <a:spcAft>
                <a:spcPts val="0"/>
              </a:spcAft>
              <a:buSzPts val="1607"/>
              <a:buNone/>
            </a:pPr>
            <a:r>
              <a:rPr lang="en-US" sz="1890"/>
              <a:t>   The trench is then covered with bricks and other materials in order to protect the cable from mechanical injury.</a:t>
            </a:r>
            <a:endParaRPr/>
          </a:p>
          <a:p>
            <a:pPr marL="274320" lvl="0" indent="-172307" algn="just" rtl="0">
              <a:lnSpc>
                <a:spcPct val="80000"/>
              </a:lnSpc>
              <a:spcBef>
                <a:spcPts val="378"/>
              </a:spcBef>
              <a:spcAft>
                <a:spcPts val="0"/>
              </a:spcAft>
              <a:buSzPts val="1607"/>
              <a:buNone/>
            </a:pPr>
            <a:endParaRPr sz="1890"/>
          </a:p>
        </p:txBody>
      </p:sp>
      <p:pic>
        <p:nvPicPr>
          <p:cNvPr id="1126" name="Google Shape;1126;p151" descr="laying of underground cables.jpg"/>
          <p:cNvPicPr preferRelativeResize="0"/>
          <p:nvPr/>
        </p:nvPicPr>
        <p:blipFill rotWithShape="1">
          <a:blip r:embed="rId3">
            <a:alphaModFix/>
          </a:blip>
          <a:srcRect/>
          <a:stretch/>
        </p:blipFill>
        <p:spPr>
          <a:xfrm>
            <a:off x="5638800" y="1828800"/>
            <a:ext cx="3276600" cy="4038600"/>
          </a:xfrm>
          <a:prstGeom prst="rect">
            <a:avLst/>
          </a:prstGeom>
          <a:noFill/>
          <a:ln>
            <a:noFill/>
          </a:ln>
        </p:spPr>
      </p:pic>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Shape 1130"/>
        <p:cNvGrpSpPr/>
        <p:nvPr/>
      </p:nvGrpSpPr>
      <p:grpSpPr>
        <a:xfrm>
          <a:off x="0" y="0"/>
          <a:ext cx="0" cy="0"/>
          <a:chOff x="0" y="0"/>
          <a:chExt cx="0" cy="0"/>
        </a:xfrm>
      </p:grpSpPr>
      <p:sp>
        <p:nvSpPr>
          <p:cNvPr id="1131" name="Google Shape;1131;p152"/>
          <p:cNvSpPr txBox="1">
            <a:spLocks noGrp="1"/>
          </p:cNvSpPr>
          <p:nvPr>
            <p:ph type="title"/>
          </p:nvPr>
        </p:nvSpPr>
        <p:spPr>
          <a:xfrm>
            <a:off x="301752" y="228600"/>
            <a:ext cx="8534400" cy="758952"/>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chemeClr val="dk1"/>
              </a:buClr>
              <a:buSzPts val="3200"/>
              <a:buFont typeface="Georgia"/>
              <a:buNone/>
            </a:pPr>
            <a:r>
              <a:rPr lang="en-US" sz="3200" b="1">
                <a:solidFill>
                  <a:schemeClr val="dk1"/>
                </a:solidFill>
              </a:rPr>
              <a:t>2. Draw-in System</a:t>
            </a:r>
            <a:endParaRPr sz="3200">
              <a:solidFill>
                <a:schemeClr val="dk1"/>
              </a:solidFill>
            </a:endParaRPr>
          </a:p>
        </p:txBody>
      </p:sp>
      <p:sp>
        <p:nvSpPr>
          <p:cNvPr id="1132" name="Google Shape;1132;p152"/>
          <p:cNvSpPr txBox="1">
            <a:spLocks noGrp="1"/>
          </p:cNvSpPr>
          <p:nvPr>
            <p:ph type="body" idx="1"/>
          </p:nvPr>
        </p:nvSpPr>
        <p:spPr>
          <a:xfrm>
            <a:off x="228600" y="1447800"/>
            <a:ext cx="5638800" cy="4876800"/>
          </a:xfrm>
          <a:prstGeom prst="rect">
            <a:avLst/>
          </a:prstGeom>
          <a:noFill/>
          <a:ln>
            <a:noFill/>
          </a:ln>
        </p:spPr>
        <p:txBody>
          <a:bodyPr spcFirstLastPara="1" wrap="square" lIns="91425" tIns="45700" rIns="91425" bIns="45700" anchor="t" anchorCtr="0">
            <a:noAutofit/>
          </a:bodyPr>
          <a:lstStyle/>
          <a:p>
            <a:pPr marL="274320" lvl="0" indent="-274320" algn="just" rtl="0">
              <a:lnSpc>
                <a:spcPct val="100000"/>
              </a:lnSpc>
              <a:spcBef>
                <a:spcPts val="0"/>
              </a:spcBef>
              <a:spcAft>
                <a:spcPts val="0"/>
              </a:spcAft>
              <a:buSzPts val="1360"/>
              <a:buNone/>
            </a:pPr>
            <a:r>
              <a:rPr lang="en-US" sz="1600"/>
              <a:t>     In this </a:t>
            </a:r>
            <a:r>
              <a:rPr lang="en-US" sz="1600" b="1"/>
              <a:t>method of laying underground cables</a:t>
            </a:r>
            <a:r>
              <a:rPr lang="en-US" sz="1600"/>
              <a:t>, conduit or duct of glazed stone or cast iron or concrete are laid in the ground with manholes at suitable positions along the cable route. The cables are then pulled into position from manholes. Fig. below shows a section through four-way underground duct line. Three of the ducts carry transmission cables and the fourth duct carries relay protection connection, pilot wires</a:t>
            </a:r>
            <a:endParaRPr/>
          </a:p>
          <a:p>
            <a:pPr marL="274320" lvl="0" indent="-274320" algn="just" rtl="0">
              <a:lnSpc>
                <a:spcPct val="100000"/>
              </a:lnSpc>
              <a:spcBef>
                <a:spcPts val="320"/>
              </a:spcBef>
              <a:spcAft>
                <a:spcPts val="0"/>
              </a:spcAft>
              <a:buSzPts val="1360"/>
              <a:buNone/>
            </a:pPr>
            <a:r>
              <a:rPr lang="en-US" sz="1600"/>
              <a:t>      Care must be taken that where the duct line changes direction; depths, dips and offsets are made with a very long radius or it will be difficult to pull a large cable between the manholes. The distance between the manholes should not be too long so as to simplify the pulling in of the cables. The cables to be laid in this way need not be armored but must be provided with serving of hessian and jute in order to protect them when being pulled into the ducts.</a:t>
            </a:r>
            <a:endParaRPr/>
          </a:p>
          <a:p>
            <a:pPr marL="274320" lvl="0" indent="-187960" algn="just" rtl="0">
              <a:lnSpc>
                <a:spcPct val="100000"/>
              </a:lnSpc>
              <a:spcBef>
                <a:spcPts val="320"/>
              </a:spcBef>
              <a:spcAft>
                <a:spcPts val="0"/>
              </a:spcAft>
              <a:buSzPts val="1360"/>
              <a:buNone/>
            </a:pPr>
            <a:endParaRPr sz="1600"/>
          </a:p>
        </p:txBody>
      </p:sp>
      <p:pic>
        <p:nvPicPr>
          <p:cNvPr id="1133" name="Google Shape;1133;p152" descr="laying of underground cables1.jpg"/>
          <p:cNvPicPr preferRelativeResize="0"/>
          <p:nvPr/>
        </p:nvPicPr>
        <p:blipFill rotWithShape="1">
          <a:blip r:embed="rId3">
            <a:alphaModFix/>
          </a:blip>
          <a:srcRect/>
          <a:stretch/>
        </p:blipFill>
        <p:spPr>
          <a:xfrm>
            <a:off x="5943600" y="1828800"/>
            <a:ext cx="3048000" cy="3962400"/>
          </a:xfrm>
          <a:prstGeom prst="rect">
            <a:avLst/>
          </a:prstGeom>
          <a:noFill/>
          <a:ln>
            <a:noFill/>
          </a:ln>
        </p:spPr>
      </p:pic>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Shape 1137"/>
        <p:cNvGrpSpPr/>
        <p:nvPr/>
      </p:nvGrpSpPr>
      <p:grpSpPr>
        <a:xfrm>
          <a:off x="0" y="0"/>
          <a:ext cx="0" cy="0"/>
          <a:chOff x="0" y="0"/>
          <a:chExt cx="0" cy="0"/>
        </a:xfrm>
      </p:grpSpPr>
      <p:sp>
        <p:nvSpPr>
          <p:cNvPr id="1138" name="Google Shape;1138;p153"/>
          <p:cNvSpPr txBox="1">
            <a:spLocks noGrp="1"/>
          </p:cNvSpPr>
          <p:nvPr>
            <p:ph type="title"/>
          </p:nvPr>
        </p:nvSpPr>
        <p:spPr>
          <a:xfrm>
            <a:off x="301752" y="228600"/>
            <a:ext cx="8534400" cy="758952"/>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chemeClr val="dk1"/>
              </a:buClr>
              <a:buSzPts val="3300"/>
              <a:buFont typeface="Georgia"/>
              <a:buNone/>
            </a:pPr>
            <a:r>
              <a:rPr lang="en-US" b="1">
                <a:solidFill>
                  <a:schemeClr val="dk1"/>
                </a:solidFill>
              </a:rPr>
              <a:t>3. Solid System:</a:t>
            </a:r>
            <a:endParaRPr>
              <a:solidFill>
                <a:schemeClr val="dk1"/>
              </a:solidFill>
            </a:endParaRPr>
          </a:p>
        </p:txBody>
      </p:sp>
      <p:sp>
        <p:nvSpPr>
          <p:cNvPr id="1139" name="Google Shape;1139;p153"/>
          <p:cNvSpPr txBox="1">
            <a:spLocks noGrp="1"/>
          </p:cNvSpPr>
          <p:nvPr>
            <p:ph type="body" idx="1"/>
          </p:nvPr>
        </p:nvSpPr>
        <p:spPr>
          <a:xfrm>
            <a:off x="301752" y="1527048"/>
            <a:ext cx="8503920" cy="4572000"/>
          </a:xfrm>
          <a:prstGeom prst="rect">
            <a:avLst/>
          </a:prstGeom>
          <a:noFill/>
          <a:ln>
            <a:noFill/>
          </a:ln>
        </p:spPr>
        <p:txBody>
          <a:bodyPr spcFirstLastPara="1" wrap="square" lIns="91425" tIns="45700" rIns="91425" bIns="45700" anchor="t" anchorCtr="0">
            <a:normAutofit/>
          </a:bodyPr>
          <a:lstStyle/>
          <a:p>
            <a:pPr marL="274320" lvl="0" indent="-274320" algn="just" rtl="0">
              <a:lnSpc>
                <a:spcPct val="100000"/>
              </a:lnSpc>
              <a:spcBef>
                <a:spcPts val="0"/>
              </a:spcBef>
              <a:spcAft>
                <a:spcPts val="0"/>
              </a:spcAft>
              <a:buSzPts val="2040"/>
              <a:buNone/>
            </a:pPr>
            <a:r>
              <a:rPr lang="en-US" sz="2400"/>
              <a:t>   In this method of </a:t>
            </a:r>
            <a:r>
              <a:rPr lang="en-US" sz="2400" b="1"/>
              <a:t>laying underground cables</a:t>
            </a:r>
            <a:r>
              <a:rPr lang="en-US" sz="2400"/>
              <a:t>, the cable is laid in open pipes or troughs dug out in the earth along the cable route. The toughing is of cast iron, stoneware, asphalt or treated wood. After the cable is laid in position, the toughing is filled with a bituminous or asphaltic compound and covered over. Cables laid in this manner are usually plain lead covered because toughing affords good mechanical protection.</a:t>
            </a:r>
            <a:endParaRPr/>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Shape 1143"/>
        <p:cNvGrpSpPr/>
        <p:nvPr/>
      </p:nvGrpSpPr>
      <p:grpSpPr>
        <a:xfrm>
          <a:off x="0" y="0"/>
          <a:ext cx="0" cy="0"/>
          <a:chOff x="0" y="0"/>
          <a:chExt cx="0" cy="0"/>
        </a:xfrm>
      </p:grpSpPr>
      <p:sp>
        <p:nvSpPr>
          <p:cNvPr id="1144" name="Google Shape;1144;p154"/>
          <p:cNvSpPr txBox="1">
            <a:spLocks noGrp="1"/>
          </p:cNvSpPr>
          <p:nvPr>
            <p:ph type="title"/>
          </p:nvPr>
        </p:nvSpPr>
        <p:spPr>
          <a:xfrm>
            <a:off x="304800" y="381000"/>
            <a:ext cx="8534400" cy="758952"/>
          </a:xfrm>
          <a:prstGeom prst="rect">
            <a:avLst/>
          </a:prstGeom>
          <a:noFill/>
          <a:ln>
            <a:noFill/>
          </a:ln>
        </p:spPr>
        <p:txBody>
          <a:bodyPr spcFirstLastPara="1" wrap="square" lIns="91425" tIns="45700" rIns="91425" bIns="45700" anchor="b" anchorCtr="0">
            <a:normAutofit/>
          </a:bodyPr>
          <a:lstStyle/>
          <a:p>
            <a:pPr marL="0" lvl="0" indent="0" algn="ctr" rtl="0">
              <a:lnSpc>
                <a:spcPct val="100000"/>
              </a:lnSpc>
              <a:spcBef>
                <a:spcPts val="0"/>
              </a:spcBef>
              <a:spcAft>
                <a:spcPts val="0"/>
              </a:spcAft>
              <a:buClr>
                <a:srgbClr val="CE5717"/>
              </a:buClr>
              <a:buSzPts val="2880"/>
              <a:buFont typeface="Georgia"/>
              <a:buNone/>
            </a:pPr>
            <a:r>
              <a:rPr lang="en-US" sz="2880"/>
              <a:t>Advantages and Disadvantages Underground System Over Overhead System</a:t>
            </a:r>
            <a:endParaRPr/>
          </a:p>
        </p:txBody>
      </p:sp>
      <p:sp>
        <p:nvSpPr>
          <p:cNvPr id="1145" name="Google Shape;1145;p154"/>
          <p:cNvSpPr txBox="1">
            <a:spLocks noGrp="1"/>
          </p:cNvSpPr>
          <p:nvPr>
            <p:ph type="body" idx="1"/>
          </p:nvPr>
        </p:nvSpPr>
        <p:spPr>
          <a:xfrm>
            <a:off x="301752" y="1527048"/>
            <a:ext cx="8503920" cy="4572000"/>
          </a:xfrm>
          <a:prstGeom prst="rect">
            <a:avLst/>
          </a:prstGeom>
          <a:noFill/>
          <a:ln>
            <a:noFill/>
          </a:ln>
        </p:spPr>
        <p:txBody>
          <a:bodyPr spcFirstLastPara="1" wrap="square" lIns="91425" tIns="45700" rIns="91425" bIns="45700" anchor="t" anchorCtr="0">
            <a:noAutofit/>
          </a:bodyPr>
          <a:lstStyle/>
          <a:p>
            <a:pPr marL="274320" lvl="0" indent="-274320" algn="just" rtl="0">
              <a:lnSpc>
                <a:spcPct val="100000"/>
              </a:lnSpc>
              <a:spcBef>
                <a:spcPts val="0"/>
              </a:spcBef>
              <a:spcAft>
                <a:spcPts val="0"/>
              </a:spcAft>
              <a:buSzPts val="1700"/>
              <a:buNone/>
            </a:pPr>
            <a:r>
              <a:rPr lang="en-US" sz="2000" b="1"/>
              <a:t>1.Public safety</a:t>
            </a:r>
            <a:endParaRPr/>
          </a:p>
          <a:p>
            <a:pPr marL="274320" lvl="0" indent="-274320" algn="just" rtl="0">
              <a:lnSpc>
                <a:spcPct val="100000"/>
              </a:lnSpc>
              <a:spcBef>
                <a:spcPts val="400"/>
              </a:spcBef>
              <a:spcAft>
                <a:spcPts val="0"/>
              </a:spcAft>
              <a:buSzPts val="1700"/>
              <a:buNone/>
            </a:pPr>
            <a:r>
              <a:rPr lang="en-US" sz="2000"/>
              <a:t>    If we comment about public safety keeping in view both underground and overhead then it is obvious that underground system is more safe publicly as all the distribution wiring is underground.</a:t>
            </a:r>
            <a:endParaRPr/>
          </a:p>
          <a:p>
            <a:pPr marL="274320" lvl="0" indent="-274320" algn="just" rtl="0">
              <a:lnSpc>
                <a:spcPct val="100000"/>
              </a:lnSpc>
              <a:spcBef>
                <a:spcPts val="400"/>
              </a:spcBef>
              <a:spcAft>
                <a:spcPts val="0"/>
              </a:spcAft>
              <a:buSzPts val="1700"/>
              <a:buNone/>
            </a:pPr>
            <a:r>
              <a:rPr lang="en-US" sz="2000" b="1"/>
              <a:t>2.Flexibility</a:t>
            </a:r>
            <a:endParaRPr/>
          </a:p>
          <a:p>
            <a:pPr marL="274320" lvl="0" indent="-274320" algn="just" rtl="0">
              <a:lnSpc>
                <a:spcPct val="100000"/>
              </a:lnSpc>
              <a:spcBef>
                <a:spcPts val="400"/>
              </a:spcBef>
              <a:spcAft>
                <a:spcPts val="0"/>
              </a:spcAft>
              <a:buSzPts val="1700"/>
              <a:buNone/>
            </a:pPr>
            <a:r>
              <a:rPr lang="en-US" sz="2000"/>
              <a:t>    The overhead system is more flexible as compared to underground as we can modify overhead system whenever needed but underground once place then its modification is not possible for modification new instrumentation is required.</a:t>
            </a:r>
            <a:endParaRPr/>
          </a:p>
          <a:p>
            <a:pPr marL="274320" lvl="0" indent="-274320" algn="just" rtl="0">
              <a:lnSpc>
                <a:spcPct val="100000"/>
              </a:lnSpc>
              <a:spcBef>
                <a:spcPts val="400"/>
              </a:spcBef>
              <a:spcAft>
                <a:spcPts val="0"/>
              </a:spcAft>
              <a:buSzPts val="1700"/>
              <a:buNone/>
            </a:pPr>
            <a:r>
              <a:rPr lang="en-US" sz="2000" b="1"/>
              <a:t>3.Initial cost</a:t>
            </a:r>
            <a:endParaRPr/>
          </a:p>
          <a:p>
            <a:pPr marL="274320" lvl="0" indent="-274320" algn="just" rtl="0">
              <a:lnSpc>
                <a:spcPct val="100000"/>
              </a:lnSpc>
              <a:spcBef>
                <a:spcPts val="400"/>
              </a:spcBef>
              <a:spcAft>
                <a:spcPts val="0"/>
              </a:spcAft>
              <a:buSzPts val="1700"/>
              <a:buNone/>
            </a:pPr>
            <a:r>
              <a:rPr lang="en-US" sz="2000"/>
              <a:t>    The components used in underground like cables, manholes and other components are more expensive as compared to overhead. So underground is more expensive. Normally underground system has five to ten times more cost than overhead system.</a:t>
            </a:r>
            <a:endParaRPr/>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bg>
      <p:bgPr>
        <a:solidFill>
          <a:srgbClr val="EBF8FB"/>
        </a:solidFill>
        <a:effectLst/>
      </p:bgPr>
    </p:bg>
    <p:spTree>
      <p:nvGrpSpPr>
        <p:cNvPr id="1" name="Shape 1149"/>
        <p:cNvGrpSpPr/>
        <p:nvPr/>
      </p:nvGrpSpPr>
      <p:grpSpPr>
        <a:xfrm>
          <a:off x="0" y="0"/>
          <a:ext cx="0" cy="0"/>
          <a:chOff x="0" y="0"/>
          <a:chExt cx="0" cy="0"/>
        </a:xfrm>
      </p:grpSpPr>
      <p:sp>
        <p:nvSpPr>
          <p:cNvPr id="1150" name="Google Shape;1150;p155"/>
          <p:cNvSpPr txBox="1">
            <a:spLocks noGrp="1"/>
          </p:cNvSpPr>
          <p:nvPr>
            <p:ph type="body" idx="4294967295"/>
          </p:nvPr>
        </p:nvSpPr>
        <p:spPr>
          <a:xfrm>
            <a:off x="304800" y="307977"/>
            <a:ext cx="8504238" cy="6550025"/>
          </a:xfrm>
          <a:prstGeom prst="rect">
            <a:avLst/>
          </a:prstGeom>
          <a:noFill/>
          <a:ln>
            <a:noFill/>
          </a:ln>
        </p:spPr>
        <p:txBody>
          <a:bodyPr spcFirstLastPara="1" wrap="square" lIns="91425" tIns="45700" rIns="91425" bIns="45700" anchor="t" anchorCtr="0">
            <a:noAutofit/>
          </a:bodyPr>
          <a:lstStyle/>
          <a:p>
            <a:pPr marL="274320" lvl="0" indent="-274320" algn="just" rtl="0">
              <a:lnSpc>
                <a:spcPct val="100000"/>
              </a:lnSpc>
              <a:spcBef>
                <a:spcPts val="0"/>
              </a:spcBef>
              <a:spcAft>
                <a:spcPts val="0"/>
              </a:spcAft>
              <a:buSzPts val="1700"/>
              <a:buNone/>
            </a:pPr>
            <a:r>
              <a:rPr lang="en-US" sz="2000" b="1"/>
              <a:t>4.Faults</a:t>
            </a:r>
            <a:endParaRPr/>
          </a:p>
          <a:p>
            <a:pPr marL="274320" lvl="0" indent="-274320" algn="just" rtl="0">
              <a:lnSpc>
                <a:spcPct val="100000"/>
              </a:lnSpc>
              <a:spcBef>
                <a:spcPts val="400"/>
              </a:spcBef>
              <a:spcAft>
                <a:spcPts val="0"/>
              </a:spcAft>
              <a:buSzPts val="1700"/>
              <a:buNone/>
            </a:pPr>
            <a:r>
              <a:rPr lang="en-US" sz="2000"/>
              <a:t>     The probability of faults in underground is least as qualitative insulation is provided here. But faults occurrence will be more for the overhead distribution system as many environmental factors affect the overhead distribution system</a:t>
            </a:r>
            <a:endParaRPr sz="2000" b="1"/>
          </a:p>
          <a:p>
            <a:pPr marL="274320" lvl="0" indent="-274320" algn="just" rtl="0">
              <a:lnSpc>
                <a:spcPct val="100000"/>
              </a:lnSpc>
              <a:spcBef>
                <a:spcPts val="400"/>
              </a:spcBef>
              <a:spcAft>
                <a:spcPts val="0"/>
              </a:spcAft>
              <a:buSzPts val="1700"/>
              <a:buNone/>
            </a:pPr>
            <a:r>
              <a:rPr lang="en-US" sz="2000" b="1"/>
              <a:t>5.Appearance</a:t>
            </a:r>
            <a:endParaRPr/>
          </a:p>
          <a:p>
            <a:pPr marL="274320" lvl="0" indent="-274320" algn="just" rtl="0">
              <a:lnSpc>
                <a:spcPct val="100000"/>
              </a:lnSpc>
              <a:spcBef>
                <a:spcPts val="400"/>
              </a:spcBef>
              <a:spcAft>
                <a:spcPts val="0"/>
              </a:spcAft>
              <a:buSzPts val="1700"/>
              <a:buNone/>
            </a:pPr>
            <a:r>
              <a:rPr lang="en-US" sz="2000"/>
              <a:t>      The appearance of underground system is better as compared with overhead as in underground all wiring system is invisible so public is forcing different companies to turn overhead to underground system.</a:t>
            </a:r>
            <a:endParaRPr/>
          </a:p>
          <a:p>
            <a:pPr marL="274320" lvl="0" indent="-274320" algn="just" rtl="0">
              <a:lnSpc>
                <a:spcPct val="100000"/>
              </a:lnSpc>
              <a:spcBef>
                <a:spcPts val="400"/>
              </a:spcBef>
              <a:spcAft>
                <a:spcPts val="0"/>
              </a:spcAft>
              <a:buSzPts val="1700"/>
              <a:buNone/>
            </a:pPr>
            <a:r>
              <a:rPr lang="en-US" sz="2000" b="1"/>
              <a:t>6.Fault location and repairs</a:t>
            </a:r>
            <a:endParaRPr/>
          </a:p>
          <a:p>
            <a:pPr marL="274320" lvl="0" indent="-274320" algn="just" rtl="0">
              <a:lnSpc>
                <a:spcPct val="100000"/>
              </a:lnSpc>
              <a:spcBef>
                <a:spcPts val="400"/>
              </a:spcBef>
              <a:spcAft>
                <a:spcPts val="0"/>
              </a:spcAft>
              <a:buSzPts val="1700"/>
              <a:buNone/>
            </a:pPr>
            <a:r>
              <a:rPr lang="en-US" sz="2000"/>
              <a:t>      Normally in underground system fault location is extremely tough task and furthermore after fault location fault repairing is further difficult task but in overhead fault location and repairing is much easy and simple.</a:t>
            </a:r>
            <a:endParaRPr/>
          </a:p>
          <a:p>
            <a:pPr marL="274320" lvl="0" indent="-274320" algn="just" rtl="0">
              <a:lnSpc>
                <a:spcPct val="100000"/>
              </a:lnSpc>
              <a:spcBef>
                <a:spcPts val="400"/>
              </a:spcBef>
              <a:spcAft>
                <a:spcPts val="0"/>
              </a:spcAft>
              <a:buSzPts val="1700"/>
              <a:buNone/>
            </a:pPr>
            <a:r>
              <a:rPr lang="en-US" sz="2000" b="1"/>
              <a:t>7.Interference with communication circuits</a:t>
            </a:r>
            <a:endParaRPr/>
          </a:p>
          <a:p>
            <a:pPr marL="274320" lvl="0" indent="-274320" algn="just" rtl="0">
              <a:lnSpc>
                <a:spcPct val="100000"/>
              </a:lnSpc>
              <a:spcBef>
                <a:spcPts val="400"/>
              </a:spcBef>
              <a:spcAft>
                <a:spcPts val="0"/>
              </a:spcAft>
              <a:buSzPts val="1700"/>
              <a:buNone/>
            </a:pPr>
            <a:r>
              <a:rPr lang="en-US" sz="2000"/>
              <a:t>      The electromagnetic interference occurs in overhead of the system with telephones lines. But such interference is not associate with underground system.</a:t>
            </a:r>
            <a:endParaRPr/>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Shape 1154"/>
        <p:cNvGrpSpPr/>
        <p:nvPr/>
      </p:nvGrpSpPr>
      <p:grpSpPr>
        <a:xfrm>
          <a:off x="0" y="0"/>
          <a:ext cx="0" cy="0"/>
          <a:chOff x="0" y="0"/>
          <a:chExt cx="0" cy="0"/>
        </a:xfrm>
      </p:grpSpPr>
      <p:sp>
        <p:nvSpPr>
          <p:cNvPr id="1155" name="Google Shape;1155;p156"/>
          <p:cNvSpPr txBox="1">
            <a:spLocks noGrp="1"/>
          </p:cNvSpPr>
          <p:nvPr>
            <p:ph type="body" idx="4294967295"/>
          </p:nvPr>
        </p:nvSpPr>
        <p:spPr>
          <a:xfrm>
            <a:off x="304800" y="457200"/>
            <a:ext cx="8504238" cy="5638800"/>
          </a:xfrm>
          <a:prstGeom prst="rect">
            <a:avLst/>
          </a:prstGeom>
          <a:noFill/>
          <a:ln>
            <a:noFill/>
          </a:ln>
        </p:spPr>
        <p:txBody>
          <a:bodyPr spcFirstLastPara="1" wrap="square" lIns="91425" tIns="45700" rIns="91425" bIns="45700" anchor="t" anchorCtr="0">
            <a:noAutofit/>
          </a:bodyPr>
          <a:lstStyle/>
          <a:p>
            <a:pPr marL="274320" lvl="0" indent="-274320" algn="just" rtl="0">
              <a:lnSpc>
                <a:spcPct val="100000"/>
              </a:lnSpc>
              <a:spcBef>
                <a:spcPts val="0"/>
              </a:spcBef>
              <a:spcAft>
                <a:spcPts val="0"/>
              </a:spcAft>
              <a:buSzPts val="1700"/>
              <a:buNone/>
            </a:pPr>
            <a:r>
              <a:rPr lang="en-US" sz="2000" b="1"/>
              <a:t>8.Maintenance cost</a:t>
            </a:r>
            <a:endParaRPr/>
          </a:p>
          <a:p>
            <a:pPr marL="274320" lvl="0" indent="-274320" algn="just" rtl="0">
              <a:lnSpc>
                <a:spcPct val="100000"/>
              </a:lnSpc>
              <a:spcBef>
                <a:spcPts val="400"/>
              </a:spcBef>
              <a:spcAft>
                <a:spcPts val="0"/>
              </a:spcAft>
              <a:buSzPts val="1700"/>
              <a:buNone/>
            </a:pPr>
            <a:r>
              <a:rPr lang="en-US" sz="2000"/>
              <a:t>    The maintenance cost for underground system is very negligible as chance of fault due to various factors are small and this cost is associated to overhead system to the considerable amount.</a:t>
            </a:r>
            <a:endParaRPr/>
          </a:p>
          <a:p>
            <a:pPr marL="274320" lvl="0" indent="-274320" algn="just" rtl="0">
              <a:lnSpc>
                <a:spcPct val="100000"/>
              </a:lnSpc>
              <a:spcBef>
                <a:spcPts val="400"/>
              </a:spcBef>
              <a:spcAft>
                <a:spcPts val="0"/>
              </a:spcAft>
              <a:buSzPts val="1700"/>
              <a:buNone/>
            </a:pPr>
            <a:r>
              <a:rPr lang="en-US" sz="2000" b="1"/>
              <a:t>9.Useful life</a:t>
            </a:r>
            <a:endParaRPr/>
          </a:p>
          <a:p>
            <a:pPr marL="274320" lvl="0" indent="-274320" algn="just" rtl="0">
              <a:lnSpc>
                <a:spcPct val="100000"/>
              </a:lnSpc>
              <a:spcBef>
                <a:spcPts val="400"/>
              </a:spcBef>
              <a:spcAft>
                <a:spcPts val="0"/>
              </a:spcAft>
              <a:buSzPts val="1700"/>
              <a:buNone/>
            </a:pPr>
            <a:r>
              <a:rPr lang="en-US" sz="2000"/>
              <a:t>   The useful life for overhead system is less whereas for underground this is more and more long. The useful life for underground system is almost 50 years and almost 25 years for overhead distribution system.</a:t>
            </a:r>
            <a:endParaRPr/>
          </a:p>
          <a:p>
            <a:pPr marL="274320" lvl="0" indent="-274320" algn="just" rtl="0">
              <a:lnSpc>
                <a:spcPct val="100000"/>
              </a:lnSpc>
              <a:spcBef>
                <a:spcPts val="400"/>
              </a:spcBef>
              <a:spcAft>
                <a:spcPts val="0"/>
              </a:spcAft>
              <a:buSzPts val="1700"/>
              <a:buNone/>
            </a:pPr>
            <a:r>
              <a:rPr lang="en-US" sz="2000" b="1"/>
              <a:t>10.Current carrying capacity and voltage drop</a:t>
            </a:r>
            <a:endParaRPr/>
          </a:p>
          <a:p>
            <a:pPr marL="274320" lvl="0" indent="-274320" algn="just" rtl="0">
              <a:lnSpc>
                <a:spcPct val="100000"/>
              </a:lnSpc>
              <a:spcBef>
                <a:spcPts val="400"/>
              </a:spcBef>
              <a:spcAft>
                <a:spcPts val="0"/>
              </a:spcAft>
              <a:buSzPts val="1700"/>
              <a:buNone/>
            </a:pPr>
            <a:r>
              <a:rPr lang="en-US" sz="2000"/>
              <a:t>    An overhead system has considerably large amount of current carrying capacity as compared with underground system of the same conductor material and same area of cross section.</a:t>
            </a:r>
            <a:endParaRPr/>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Shape 1159"/>
        <p:cNvGrpSpPr/>
        <p:nvPr/>
      </p:nvGrpSpPr>
      <p:grpSpPr>
        <a:xfrm>
          <a:off x="0" y="0"/>
          <a:ext cx="0" cy="0"/>
          <a:chOff x="0" y="0"/>
          <a:chExt cx="0" cy="0"/>
        </a:xfrm>
      </p:grpSpPr>
      <p:sp>
        <p:nvSpPr>
          <p:cNvPr id="1160" name="Google Shape;1160;p157"/>
          <p:cNvSpPr txBox="1">
            <a:spLocks noGrp="1"/>
          </p:cNvSpPr>
          <p:nvPr>
            <p:ph type="title"/>
          </p:nvPr>
        </p:nvSpPr>
        <p:spPr>
          <a:xfrm>
            <a:off x="301752" y="228600"/>
            <a:ext cx="8534400" cy="758952"/>
          </a:xfrm>
          <a:prstGeom prst="rect">
            <a:avLst/>
          </a:prstGeom>
          <a:noFill/>
          <a:ln>
            <a:noFill/>
          </a:ln>
        </p:spPr>
        <p:txBody>
          <a:bodyPr spcFirstLastPara="1" wrap="square" lIns="91425" tIns="45700" rIns="91425" bIns="45700" anchor="b" anchorCtr="0">
            <a:normAutofit/>
          </a:bodyPr>
          <a:lstStyle/>
          <a:p>
            <a:pPr marL="0" lvl="0" indent="0" algn="ctr" rtl="0">
              <a:lnSpc>
                <a:spcPct val="100000"/>
              </a:lnSpc>
              <a:spcBef>
                <a:spcPts val="0"/>
              </a:spcBef>
              <a:spcAft>
                <a:spcPts val="0"/>
              </a:spcAft>
              <a:buClr>
                <a:srgbClr val="CE5717"/>
              </a:buClr>
              <a:buSzPts val="3300"/>
              <a:buFont typeface="Georgia"/>
              <a:buNone/>
            </a:pPr>
            <a:r>
              <a:rPr lang="en-US" b="1"/>
              <a:t>Faults in Underground Cables</a:t>
            </a:r>
            <a:endParaRPr/>
          </a:p>
        </p:txBody>
      </p:sp>
      <p:sp>
        <p:nvSpPr>
          <p:cNvPr id="1161" name="Google Shape;1161;p157"/>
          <p:cNvSpPr txBox="1">
            <a:spLocks noGrp="1"/>
          </p:cNvSpPr>
          <p:nvPr>
            <p:ph type="body" idx="1"/>
          </p:nvPr>
        </p:nvSpPr>
        <p:spPr>
          <a:xfrm>
            <a:off x="301752" y="1527048"/>
            <a:ext cx="8503920" cy="4572000"/>
          </a:xfrm>
          <a:prstGeom prst="rect">
            <a:avLst/>
          </a:prstGeom>
          <a:noFill/>
          <a:ln>
            <a:noFill/>
          </a:ln>
        </p:spPr>
        <p:txBody>
          <a:bodyPr spcFirstLastPara="1" wrap="square" lIns="91425" tIns="45700" rIns="91425" bIns="45700" anchor="t" anchorCtr="0">
            <a:normAutofit/>
          </a:bodyPr>
          <a:lstStyle/>
          <a:p>
            <a:pPr marL="274320" lvl="0" indent="-274320" algn="just" rtl="0">
              <a:lnSpc>
                <a:spcPct val="100000"/>
              </a:lnSpc>
              <a:spcBef>
                <a:spcPts val="0"/>
              </a:spcBef>
              <a:spcAft>
                <a:spcPts val="0"/>
              </a:spcAft>
              <a:buSzPts val="2040"/>
              <a:buNone/>
            </a:pPr>
            <a:r>
              <a:rPr lang="en-US" sz="2400"/>
              <a:t>   The following types of faults are mainly occurs in  underground cables:</a:t>
            </a:r>
            <a:endParaRPr/>
          </a:p>
          <a:p>
            <a:pPr marL="274320" lvl="0" indent="-274320" algn="just" rtl="0">
              <a:lnSpc>
                <a:spcPct val="100000"/>
              </a:lnSpc>
              <a:spcBef>
                <a:spcPts val="480"/>
              </a:spcBef>
              <a:spcAft>
                <a:spcPts val="0"/>
              </a:spcAft>
              <a:buSzPts val="2040"/>
              <a:buChar char="⚫"/>
            </a:pPr>
            <a:r>
              <a:rPr lang="en-US" sz="2400">
                <a:solidFill>
                  <a:srgbClr val="C00000"/>
                </a:solidFill>
              </a:rPr>
              <a:t>Open-circuit fault</a:t>
            </a:r>
            <a:r>
              <a:rPr lang="en-US" sz="2400"/>
              <a:t> – A break in the conductor of a cable is called open-circuit fault. ...</a:t>
            </a:r>
            <a:endParaRPr/>
          </a:p>
          <a:p>
            <a:pPr marL="274320" lvl="0" indent="-274320" algn="just" rtl="0">
              <a:lnSpc>
                <a:spcPct val="100000"/>
              </a:lnSpc>
              <a:spcBef>
                <a:spcPts val="480"/>
              </a:spcBef>
              <a:spcAft>
                <a:spcPts val="0"/>
              </a:spcAft>
              <a:buSzPts val="2040"/>
              <a:buChar char="⚫"/>
            </a:pPr>
            <a:r>
              <a:rPr lang="en-US" sz="2400">
                <a:solidFill>
                  <a:srgbClr val="C00000"/>
                </a:solidFill>
              </a:rPr>
              <a:t>Short-circuit fault</a:t>
            </a:r>
            <a:r>
              <a:rPr lang="en-US" sz="2400"/>
              <a:t> –When an insulator fails, it is due to the 2 conductors of a multi-core cable coming in contact with each other electrically, which indicates short-circuit failure.</a:t>
            </a:r>
            <a:endParaRPr/>
          </a:p>
          <a:p>
            <a:pPr marL="274320" lvl="0" indent="-274320" algn="just" rtl="0">
              <a:lnSpc>
                <a:spcPct val="100000"/>
              </a:lnSpc>
              <a:spcBef>
                <a:spcPts val="480"/>
              </a:spcBef>
              <a:spcAft>
                <a:spcPts val="0"/>
              </a:spcAft>
              <a:buSzPts val="2040"/>
              <a:buChar char="⚫"/>
            </a:pPr>
            <a:r>
              <a:rPr lang="en-US" sz="2400">
                <a:solidFill>
                  <a:srgbClr val="C00000"/>
                </a:solidFill>
              </a:rPr>
              <a:t>Earth Fault</a:t>
            </a:r>
            <a:r>
              <a:rPr lang="en-US" sz="2400"/>
              <a:t> –f a cable’s conductor comes in contact with the earth (ground), then it is called as earth fault. </a:t>
            </a:r>
            <a:endParaRPr/>
          </a:p>
          <a:p>
            <a:pPr marL="274320" lvl="0" indent="-144780" algn="just" rtl="0">
              <a:lnSpc>
                <a:spcPct val="100000"/>
              </a:lnSpc>
              <a:spcBef>
                <a:spcPts val="480"/>
              </a:spcBef>
              <a:spcAft>
                <a:spcPts val="0"/>
              </a:spcAft>
              <a:buSzPts val="2040"/>
              <a:buNone/>
            </a:pPr>
            <a:endParaRPr sz="2400"/>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Shape 1165"/>
        <p:cNvGrpSpPr/>
        <p:nvPr/>
      </p:nvGrpSpPr>
      <p:grpSpPr>
        <a:xfrm>
          <a:off x="0" y="0"/>
          <a:ext cx="0" cy="0"/>
          <a:chOff x="0" y="0"/>
          <a:chExt cx="0" cy="0"/>
        </a:xfrm>
      </p:grpSpPr>
      <p:sp>
        <p:nvSpPr>
          <p:cNvPr id="1166" name="Google Shape;1166;p158"/>
          <p:cNvSpPr txBox="1">
            <a:spLocks noGrp="1"/>
          </p:cNvSpPr>
          <p:nvPr>
            <p:ph type="title"/>
          </p:nvPr>
        </p:nvSpPr>
        <p:spPr>
          <a:xfrm>
            <a:off x="301752" y="228600"/>
            <a:ext cx="8534400" cy="758952"/>
          </a:xfrm>
          <a:prstGeom prst="rect">
            <a:avLst/>
          </a:prstGeom>
          <a:noFill/>
          <a:ln>
            <a:noFill/>
          </a:ln>
        </p:spPr>
        <p:txBody>
          <a:bodyPr spcFirstLastPara="1" wrap="square" lIns="91425" tIns="45700" rIns="91425" bIns="45700" anchor="b" anchorCtr="0">
            <a:normAutofit/>
          </a:bodyPr>
          <a:lstStyle/>
          <a:p>
            <a:pPr marL="0" lvl="0" indent="0" algn="ctr" rtl="0">
              <a:lnSpc>
                <a:spcPct val="100000"/>
              </a:lnSpc>
              <a:spcBef>
                <a:spcPts val="0"/>
              </a:spcBef>
              <a:spcAft>
                <a:spcPts val="0"/>
              </a:spcAft>
              <a:buClr>
                <a:srgbClr val="CE5717"/>
              </a:buClr>
              <a:buSzPts val="3300"/>
              <a:buFont typeface="Georgia"/>
              <a:buNone/>
            </a:pPr>
            <a:r>
              <a:rPr lang="en-US" b="1"/>
              <a:t>Murray Loop Test</a:t>
            </a:r>
            <a:endParaRPr/>
          </a:p>
        </p:txBody>
      </p:sp>
      <p:sp>
        <p:nvSpPr>
          <p:cNvPr id="1167" name="Google Shape;1167;p158"/>
          <p:cNvSpPr txBox="1">
            <a:spLocks noGrp="1"/>
          </p:cNvSpPr>
          <p:nvPr>
            <p:ph type="body" idx="1"/>
          </p:nvPr>
        </p:nvSpPr>
        <p:spPr>
          <a:xfrm>
            <a:off x="301752" y="1527048"/>
            <a:ext cx="8503920" cy="4572000"/>
          </a:xfrm>
          <a:prstGeom prst="rect">
            <a:avLst/>
          </a:prstGeom>
          <a:noFill/>
          <a:ln>
            <a:noFill/>
          </a:ln>
        </p:spPr>
        <p:txBody>
          <a:bodyPr spcFirstLastPara="1" wrap="square" lIns="91425" tIns="45700" rIns="91425" bIns="45700" anchor="t" anchorCtr="0">
            <a:normAutofit/>
          </a:bodyPr>
          <a:lstStyle/>
          <a:p>
            <a:pPr marL="274320" lvl="0" indent="-274320" algn="just" rtl="0">
              <a:lnSpc>
                <a:spcPct val="100000"/>
              </a:lnSpc>
              <a:spcBef>
                <a:spcPts val="0"/>
              </a:spcBef>
              <a:spcAft>
                <a:spcPts val="0"/>
              </a:spcAft>
              <a:buSzPts val="2040"/>
              <a:buChar char="⚫"/>
            </a:pPr>
            <a:r>
              <a:rPr lang="en-US" sz="2400"/>
              <a:t>Murray loop test is the most common and accurate method for locating earth faults and short-circuit faults. However, to perform the Murray loop test, it is necessary that a sound (good) cable runs along the faulty cable.</a:t>
            </a:r>
            <a:endParaRPr/>
          </a:p>
          <a:p>
            <a:pPr marL="274320" lvl="0" indent="-274320" algn="just" rtl="0">
              <a:lnSpc>
                <a:spcPct val="100000"/>
              </a:lnSpc>
              <a:spcBef>
                <a:spcPts val="480"/>
              </a:spcBef>
              <a:spcAft>
                <a:spcPts val="0"/>
              </a:spcAft>
              <a:buSzPts val="2040"/>
              <a:buChar char="⚫"/>
            </a:pPr>
            <a:r>
              <a:rPr lang="en-US" sz="2400"/>
              <a:t>This test employs the principle of Wheatstone bridge for fault location.</a:t>
            </a:r>
            <a:endParaRPr/>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Shape 1171"/>
        <p:cNvGrpSpPr/>
        <p:nvPr/>
      </p:nvGrpSpPr>
      <p:grpSpPr>
        <a:xfrm>
          <a:off x="0" y="0"/>
          <a:ext cx="0" cy="0"/>
          <a:chOff x="0" y="0"/>
          <a:chExt cx="0" cy="0"/>
        </a:xfrm>
      </p:grpSpPr>
      <p:sp>
        <p:nvSpPr>
          <p:cNvPr id="1172" name="Google Shape;1172;p159"/>
          <p:cNvSpPr txBox="1">
            <a:spLocks noGrp="1"/>
          </p:cNvSpPr>
          <p:nvPr>
            <p:ph type="body" idx="4294967295"/>
          </p:nvPr>
        </p:nvSpPr>
        <p:spPr>
          <a:xfrm>
            <a:off x="381000" y="381001"/>
            <a:ext cx="8458200" cy="4572000"/>
          </a:xfrm>
          <a:prstGeom prst="rect">
            <a:avLst/>
          </a:prstGeom>
          <a:noFill/>
          <a:ln>
            <a:noFill/>
          </a:ln>
        </p:spPr>
        <p:txBody>
          <a:bodyPr spcFirstLastPara="1" wrap="square" lIns="91425" tIns="45700" rIns="91425" bIns="45700" anchor="t" anchorCtr="0">
            <a:normAutofit/>
          </a:bodyPr>
          <a:lstStyle/>
          <a:p>
            <a:pPr marL="274320" lvl="0" indent="-274320" algn="just" rtl="0">
              <a:lnSpc>
                <a:spcPct val="100000"/>
              </a:lnSpc>
              <a:spcBef>
                <a:spcPts val="0"/>
              </a:spcBef>
              <a:spcAft>
                <a:spcPts val="0"/>
              </a:spcAft>
              <a:buSzPts val="2040"/>
              <a:buChar char="⚫"/>
            </a:pPr>
            <a:r>
              <a:rPr lang="en-US" sz="2400" b="1"/>
              <a:t>To perform the Murray loop test</a:t>
            </a:r>
            <a:r>
              <a:rPr lang="en-US" sz="2400"/>
              <a:t>, the alongside sound cable and the faulty cable are shorted with a jumper conductor at the far end. The test side end is connected through a pair of resistors to a voltage source. Also, a null detector or galvanometer is connected between the two conductors at the test end. The circuit diagram is as shown in the image below.</a:t>
            </a:r>
            <a:endParaRPr/>
          </a:p>
          <a:p>
            <a:pPr marL="274320" lvl="0" indent="-274320" algn="just" rtl="0">
              <a:lnSpc>
                <a:spcPct val="100000"/>
              </a:lnSpc>
              <a:spcBef>
                <a:spcPts val="480"/>
              </a:spcBef>
              <a:spcAft>
                <a:spcPts val="0"/>
              </a:spcAft>
              <a:buSzPts val="2040"/>
              <a:buChar char="⚫"/>
            </a:pPr>
            <a:r>
              <a:rPr lang="en-US" sz="2400"/>
              <a:t>Once the connections are made as shown in the above circuit, adjust the values of R</a:t>
            </a:r>
            <a:r>
              <a:rPr lang="en-US" sz="2400" baseline="-25000"/>
              <a:t>1</a:t>
            </a:r>
            <a:r>
              <a:rPr lang="en-US" sz="2400"/>
              <a:t> and R</a:t>
            </a:r>
            <a:r>
              <a:rPr lang="en-US" sz="2400" baseline="-25000"/>
              <a:t>2</a:t>
            </a:r>
            <a:r>
              <a:rPr lang="en-US" sz="2400"/>
              <a:t> so the null detector/galvanometer shows zero reading. That is, bring the bridge to the balance. Now, in the balanced position of Wheatstone bridge, we have,</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17"/>
          <p:cNvSpPr txBox="1">
            <a:spLocks noGrp="1"/>
          </p:cNvSpPr>
          <p:nvPr>
            <p:ph type="title" idx="4294967295"/>
          </p:nvPr>
        </p:nvSpPr>
        <p:spPr>
          <a:xfrm>
            <a:off x="0" y="228612"/>
            <a:ext cx="8534400" cy="758825"/>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rgbClr val="CE5717"/>
              </a:buClr>
              <a:buSzPts val="3300"/>
              <a:buFont typeface="Georgia"/>
              <a:buNone/>
            </a:pPr>
            <a:r>
              <a:rPr lang="en-US" b="1"/>
              <a:t>  </a:t>
            </a:r>
            <a:r>
              <a:rPr lang="en-US" sz="3200" b="1">
                <a:solidFill>
                  <a:srgbClr val="C00000"/>
                </a:solidFill>
              </a:rPr>
              <a:t>1. Fuel and Ash circuit</a:t>
            </a:r>
            <a:r>
              <a:rPr lang="en-US" sz="3200">
                <a:solidFill>
                  <a:srgbClr val="C00000"/>
                </a:solidFill>
              </a:rPr>
              <a:t>:</a:t>
            </a:r>
            <a:endParaRPr/>
          </a:p>
        </p:txBody>
      </p:sp>
      <p:sp>
        <p:nvSpPr>
          <p:cNvPr id="265" name="Google Shape;265;p17"/>
          <p:cNvSpPr txBox="1">
            <a:spLocks noGrp="1"/>
          </p:cNvSpPr>
          <p:nvPr>
            <p:ph type="body" idx="4294967295"/>
          </p:nvPr>
        </p:nvSpPr>
        <p:spPr>
          <a:xfrm>
            <a:off x="0" y="1143000"/>
            <a:ext cx="9144000" cy="4572000"/>
          </a:xfrm>
          <a:prstGeom prst="rect">
            <a:avLst/>
          </a:prstGeom>
          <a:noFill/>
          <a:ln>
            <a:noFill/>
          </a:ln>
        </p:spPr>
        <p:txBody>
          <a:bodyPr spcFirstLastPara="1" wrap="square" lIns="91425" tIns="45700" rIns="91425" bIns="45700" anchor="t" anchorCtr="0">
            <a:normAutofit/>
          </a:bodyPr>
          <a:lstStyle/>
          <a:p>
            <a:pPr marL="274320" lvl="0" indent="-274320" algn="just" rtl="0">
              <a:lnSpc>
                <a:spcPct val="100000"/>
              </a:lnSpc>
              <a:spcBef>
                <a:spcPts val="0"/>
              </a:spcBef>
              <a:spcAft>
                <a:spcPts val="0"/>
              </a:spcAft>
              <a:buSzPts val="2040"/>
              <a:buNone/>
            </a:pPr>
            <a:r>
              <a:rPr lang="en-US" sz="2400"/>
              <a:t>   Fuel (coal) is delivered to the plant by the help of rail and automatic unloading is carried out by the help of tipplers ,then coal is conveyed to the coal handling plant where it is crushed in to powder form by the help of pulverization mills. After this coal is feed into the furnace of boiler and complete combustion of coal take place under controlled process. The ash resulting after coal combustion collects at the back of boiler and is removed to ash storage by means of scrap conveyers.</a:t>
            </a:r>
            <a:endParaRPr/>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Shape 1176"/>
        <p:cNvGrpSpPr/>
        <p:nvPr/>
      </p:nvGrpSpPr>
      <p:grpSpPr>
        <a:xfrm>
          <a:off x="0" y="0"/>
          <a:ext cx="0" cy="0"/>
          <a:chOff x="0" y="0"/>
          <a:chExt cx="0" cy="0"/>
        </a:xfrm>
      </p:grpSpPr>
      <p:pic>
        <p:nvPicPr>
          <p:cNvPr id="1177" name="Google Shape;1177;p160" descr="murray-loop-test-location-of-faults-in-underground-cables.jpg"/>
          <p:cNvPicPr preferRelativeResize="0">
            <a:picLocks noGrp="1"/>
          </p:cNvPicPr>
          <p:nvPr>
            <p:ph type="body" idx="4294967295"/>
          </p:nvPr>
        </p:nvPicPr>
        <p:blipFill rotWithShape="1">
          <a:blip r:embed="rId3">
            <a:alphaModFix/>
          </a:blip>
          <a:srcRect/>
          <a:stretch/>
        </p:blipFill>
        <p:spPr>
          <a:xfrm>
            <a:off x="4876801" y="914400"/>
            <a:ext cx="4041775" cy="4572000"/>
          </a:xfrm>
          <a:prstGeom prst="rect">
            <a:avLst/>
          </a:prstGeom>
          <a:noFill/>
          <a:ln>
            <a:noFill/>
          </a:ln>
        </p:spPr>
      </p:pic>
      <p:pic>
        <p:nvPicPr>
          <p:cNvPr id="1178" name="Google Shape;1178;p160" descr="murray-loop-test-equation-1.jpg"/>
          <p:cNvPicPr preferRelativeResize="0"/>
          <p:nvPr/>
        </p:nvPicPr>
        <p:blipFill rotWithShape="1">
          <a:blip r:embed="rId4">
            <a:alphaModFix/>
          </a:blip>
          <a:srcRect/>
          <a:stretch/>
        </p:blipFill>
        <p:spPr>
          <a:xfrm>
            <a:off x="1371600" y="200037"/>
            <a:ext cx="2857500" cy="2466975"/>
          </a:xfrm>
          <a:prstGeom prst="rect">
            <a:avLst/>
          </a:prstGeom>
          <a:noFill/>
          <a:ln>
            <a:noFill/>
          </a:ln>
        </p:spPr>
      </p:pic>
      <p:sp>
        <p:nvSpPr>
          <p:cNvPr id="1179" name="Google Shape;1179;p160"/>
          <p:cNvSpPr/>
          <p:nvPr/>
        </p:nvSpPr>
        <p:spPr>
          <a:xfrm>
            <a:off x="228600" y="2743212"/>
            <a:ext cx="8382000" cy="101566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Georgia"/>
                <a:ea typeface="Georgia"/>
                <a:cs typeface="Georgia"/>
                <a:sym typeface="Georgia"/>
              </a:rPr>
              <a:t>Now, if </a:t>
            </a:r>
            <a:r>
              <a:rPr lang="en-US" sz="2000" b="1" i="0" u="none" strike="noStrike" cap="none">
                <a:solidFill>
                  <a:schemeClr val="dk1"/>
                </a:solidFill>
                <a:latin typeface="Georgia"/>
                <a:ea typeface="Georgia"/>
                <a:cs typeface="Georgia"/>
                <a:sym typeface="Georgia"/>
              </a:rPr>
              <a:t>r</a:t>
            </a:r>
            <a:r>
              <a:rPr lang="en-US" sz="2000" b="0" i="0" u="none" strike="noStrike" cap="none">
                <a:solidFill>
                  <a:schemeClr val="dk1"/>
                </a:solidFill>
                <a:latin typeface="Georgia"/>
                <a:ea typeface="Georgia"/>
                <a:cs typeface="Georgia"/>
                <a:sym typeface="Georgia"/>
              </a:rPr>
              <a:t> is the resistance of each cable, then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Georgia"/>
                <a:ea typeface="Georgia"/>
                <a:cs typeface="Georgia"/>
                <a:sym typeface="Georgia"/>
              </a:rPr>
              <a:t>                           </a:t>
            </a:r>
            <a:r>
              <a:rPr lang="en-US" sz="2000" b="1" i="0" u="none" strike="noStrike" cap="none">
                <a:solidFill>
                  <a:schemeClr val="dk1"/>
                </a:solidFill>
                <a:latin typeface="Georgia"/>
                <a:ea typeface="Georgia"/>
                <a:cs typeface="Georgia"/>
                <a:sym typeface="Georgia"/>
              </a:rPr>
              <a:t>R</a:t>
            </a:r>
            <a:r>
              <a:rPr lang="en-US" sz="2000" b="1" i="0" u="none" strike="noStrike" cap="none" baseline="-25000">
                <a:solidFill>
                  <a:schemeClr val="dk1"/>
                </a:solidFill>
                <a:latin typeface="Georgia"/>
                <a:ea typeface="Georgia"/>
                <a:cs typeface="Georgia"/>
                <a:sym typeface="Georgia"/>
              </a:rPr>
              <a:t>x</a:t>
            </a:r>
            <a:r>
              <a:rPr lang="en-US" sz="2000" b="1" i="0" u="none" strike="noStrike" cap="none">
                <a:solidFill>
                  <a:schemeClr val="dk1"/>
                </a:solidFill>
                <a:latin typeface="Georgia"/>
                <a:ea typeface="Georgia"/>
                <a:cs typeface="Georgia"/>
                <a:sym typeface="Georgia"/>
              </a:rPr>
              <a:t> + R</a:t>
            </a:r>
            <a:r>
              <a:rPr lang="en-US" sz="2000" b="1" i="0" u="none" strike="noStrike" cap="none" baseline="-25000">
                <a:solidFill>
                  <a:schemeClr val="dk1"/>
                </a:solidFill>
                <a:latin typeface="Georgia"/>
                <a:ea typeface="Georgia"/>
                <a:cs typeface="Georgia"/>
                <a:sym typeface="Georgia"/>
              </a:rPr>
              <a:t>y</a:t>
            </a:r>
            <a:r>
              <a:rPr lang="en-US" sz="2000" b="1" i="0" u="none" strike="noStrike" cap="none">
                <a:solidFill>
                  <a:schemeClr val="dk1"/>
                </a:solidFill>
                <a:latin typeface="Georgia"/>
                <a:ea typeface="Georgia"/>
                <a:cs typeface="Georgia"/>
                <a:sym typeface="Georgia"/>
              </a:rPr>
              <a:t> + R</a:t>
            </a:r>
            <a:r>
              <a:rPr lang="en-US" sz="2000" b="1" i="0" u="none" strike="noStrike" cap="none" baseline="-25000">
                <a:solidFill>
                  <a:schemeClr val="dk1"/>
                </a:solidFill>
                <a:latin typeface="Georgia"/>
                <a:ea typeface="Georgia"/>
                <a:cs typeface="Georgia"/>
                <a:sym typeface="Georgia"/>
              </a:rPr>
              <a:t>g</a:t>
            </a:r>
            <a:r>
              <a:rPr lang="en-US" sz="2000" b="1" i="0" u="none" strike="noStrike" cap="none">
                <a:solidFill>
                  <a:schemeClr val="dk1"/>
                </a:solidFill>
                <a:latin typeface="Georgia"/>
                <a:ea typeface="Georgia"/>
                <a:cs typeface="Georgia"/>
                <a:sym typeface="Georgia"/>
              </a:rPr>
              <a:t> = 2r</a:t>
            </a:r>
            <a:r>
              <a:rPr lang="en-US" sz="2000" b="0" i="0" u="none" strike="noStrike" cap="none">
                <a:solidFill>
                  <a:schemeClr val="dk1"/>
                </a:solidFill>
                <a:latin typeface="Georgia"/>
                <a:ea typeface="Georgia"/>
                <a:cs typeface="Georgia"/>
                <a:sym typeface="Georgia"/>
              </a:rPr>
              <a:t/>
            </a:r>
            <a:br>
              <a:rPr lang="en-US" sz="2000" b="0" i="0" u="none" strike="noStrike" cap="none">
                <a:solidFill>
                  <a:schemeClr val="dk1"/>
                </a:solidFill>
                <a:latin typeface="Georgia"/>
                <a:ea typeface="Georgia"/>
                <a:cs typeface="Georgia"/>
                <a:sym typeface="Georgia"/>
              </a:rPr>
            </a:br>
            <a:r>
              <a:rPr lang="en-US" sz="2000" b="0" i="0" u="none" strike="noStrike" cap="none">
                <a:solidFill>
                  <a:schemeClr val="dk1"/>
                </a:solidFill>
                <a:latin typeface="Georgia"/>
                <a:ea typeface="Georgia"/>
                <a:cs typeface="Georgia"/>
                <a:sym typeface="Georgia"/>
              </a:rPr>
              <a:t>Putting this in the above equation,</a:t>
            </a:r>
            <a:endParaRPr sz="1400" b="0" i="0" u="none" strike="noStrike" cap="none">
              <a:solidFill>
                <a:srgbClr val="000000"/>
              </a:solidFill>
              <a:latin typeface="Arial"/>
              <a:ea typeface="Arial"/>
              <a:cs typeface="Arial"/>
              <a:sym typeface="Arial"/>
            </a:endParaRPr>
          </a:p>
        </p:txBody>
      </p:sp>
      <p:pic>
        <p:nvPicPr>
          <p:cNvPr id="1180" name="Google Shape;1180;p160" descr="murray-loop-test-equation-2.jpg"/>
          <p:cNvPicPr preferRelativeResize="0"/>
          <p:nvPr/>
        </p:nvPicPr>
        <p:blipFill rotWithShape="1">
          <a:blip r:embed="rId5">
            <a:alphaModFix/>
          </a:blip>
          <a:srcRect/>
          <a:stretch/>
        </p:blipFill>
        <p:spPr>
          <a:xfrm>
            <a:off x="1676400" y="3962400"/>
            <a:ext cx="2971800" cy="1752600"/>
          </a:xfrm>
          <a:prstGeom prst="rect">
            <a:avLst/>
          </a:prstGeom>
          <a:noFill/>
          <a:ln>
            <a:noFill/>
          </a:ln>
        </p:spPr>
      </p:pic>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Shape 1184"/>
        <p:cNvGrpSpPr/>
        <p:nvPr/>
      </p:nvGrpSpPr>
      <p:grpSpPr>
        <a:xfrm>
          <a:off x="0" y="0"/>
          <a:ext cx="0" cy="0"/>
          <a:chOff x="0" y="0"/>
          <a:chExt cx="0" cy="0"/>
        </a:xfrm>
      </p:grpSpPr>
      <p:sp>
        <p:nvSpPr>
          <p:cNvPr id="1185" name="Google Shape;1185;p161"/>
          <p:cNvSpPr/>
          <p:nvPr/>
        </p:nvSpPr>
        <p:spPr>
          <a:xfrm>
            <a:off x="457200" y="381011"/>
            <a:ext cx="7924800" cy="1200329"/>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Georgia"/>
                <a:ea typeface="Georgia"/>
                <a:cs typeface="Georgia"/>
                <a:sym typeface="Georgia"/>
              </a:rPr>
              <a:t>We know, the value of resistance is proportional to the length of the cable. Therefore the value of R</a:t>
            </a:r>
            <a:r>
              <a:rPr lang="en-US" sz="2400" b="0" i="0" u="none" strike="noStrike" cap="none" baseline="-25000">
                <a:solidFill>
                  <a:schemeClr val="dk1"/>
                </a:solidFill>
                <a:latin typeface="Georgia"/>
                <a:ea typeface="Georgia"/>
                <a:cs typeface="Georgia"/>
                <a:sym typeface="Georgia"/>
              </a:rPr>
              <a:t>x</a:t>
            </a:r>
            <a:r>
              <a:rPr lang="en-US" sz="2400" b="0" i="0" u="none" strike="noStrike" cap="none">
                <a:solidFill>
                  <a:schemeClr val="dk1"/>
                </a:solidFill>
                <a:latin typeface="Georgia"/>
                <a:ea typeface="Georgia"/>
                <a:cs typeface="Georgia"/>
                <a:sym typeface="Georgia"/>
              </a:rPr>
              <a:t> is proportional to the length L</a:t>
            </a:r>
            <a:r>
              <a:rPr lang="en-US" sz="2400" b="0" i="0" u="none" strike="noStrike" cap="none" baseline="-25000">
                <a:solidFill>
                  <a:schemeClr val="dk1"/>
                </a:solidFill>
                <a:latin typeface="Georgia"/>
                <a:ea typeface="Georgia"/>
                <a:cs typeface="Georgia"/>
                <a:sym typeface="Georgia"/>
              </a:rPr>
              <a:t>x</a:t>
            </a:r>
            <a:r>
              <a:rPr lang="en-US" sz="2400" b="0" i="0" u="none" strike="noStrike" cap="none">
                <a:solidFill>
                  <a:schemeClr val="dk1"/>
                </a:solidFill>
                <a:latin typeface="Georgia"/>
                <a:ea typeface="Georgia"/>
                <a:cs typeface="Georgia"/>
                <a:sym typeface="Georgia"/>
              </a:rPr>
              <a:t>. Therefore</a:t>
            </a:r>
            <a:endParaRPr sz="1400" b="0" i="0" u="none" strike="noStrike" cap="none">
              <a:solidFill>
                <a:srgbClr val="000000"/>
              </a:solidFill>
              <a:latin typeface="Arial"/>
              <a:ea typeface="Arial"/>
              <a:cs typeface="Arial"/>
              <a:sym typeface="Arial"/>
            </a:endParaRPr>
          </a:p>
        </p:txBody>
      </p:sp>
      <p:pic>
        <p:nvPicPr>
          <p:cNvPr id="1186" name="Google Shape;1186;p161" descr="https://3.bp.blogspot.com/-NWbd8tIe0bI/WTAnz61AqVI/AAAAAAAACR0/1lCfc4LcyS8i7L6h3ppm7_xzeZwcB9E3gCLcB/s1600/murray-loop-test-fault-distance-length.jpg"/>
          <p:cNvPicPr preferRelativeResize="0"/>
          <p:nvPr/>
        </p:nvPicPr>
        <p:blipFill rotWithShape="1">
          <a:blip r:embed="rId3">
            <a:alphaModFix/>
          </a:blip>
          <a:srcRect/>
          <a:stretch/>
        </p:blipFill>
        <p:spPr>
          <a:xfrm>
            <a:off x="2819400" y="1724037"/>
            <a:ext cx="3143250" cy="1247775"/>
          </a:xfrm>
          <a:prstGeom prst="rect">
            <a:avLst/>
          </a:prstGeom>
          <a:noFill/>
          <a:ln>
            <a:noFill/>
          </a:ln>
        </p:spPr>
      </p:pic>
      <p:sp>
        <p:nvSpPr>
          <p:cNvPr id="1187" name="Google Shape;1187;p161"/>
          <p:cNvSpPr/>
          <p:nvPr/>
        </p:nvSpPr>
        <p:spPr>
          <a:xfrm>
            <a:off x="304801" y="3124208"/>
            <a:ext cx="8229600" cy="830997"/>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Georgia"/>
                <a:ea typeface="Georgia"/>
                <a:cs typeface="Georgia"/>
                <a:sym typeface="Georgia"/>
              </a:rPr>
              <a:t>Where L is the total length of the cable under test. (The value of L is proportional to the value of R</a:t>
            </a:r>
            <a:r>
              <a:rPr lang="en-US" sz="2400" b="0" i="0" u="none" strike="noStrike" cap="none" baseline="-25000">
                <a:solidFill>
                  <a:schemeClr val="dk1"/>
                </a:solidFill>
                <a:latin typeface="Georgia"/>
                <a:ea typeface="Georgia"/>
                <a:cs typeface="Georgia"/>
                <a:sym typeface="Georgia"/>
              </a:rPr>
              <a:t>g</a:t>
            </a:r>
            <a:r>
              <a:rPr lang="en-US" sz="2400" b="0" i="0" u="none" strike="noStrike" cap="none">
                <a:solidFill>
                  <a:schemeClr val="dk1"/>
                </a:solidFill>
                <a:latin typeface="Georgia"/>
                <a:ea typeface="Georgia"/>
                <a:cs typeface="Georgia"/>
                <a:sym typeface="Georgia"/>
              </a:rPr>
              <a:t>.)</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Shape 1191"/>
        <p:cNvGrpSpPr/>
        <p:nvPr/>
      </p:nvGrpSpPr>
      <p:grpSpPr>
        <a:xfrm>
          <a:off x="0" y="0"/>
          <a:ext cx="0" cy="0"/>
          <a:chOff x="0" y="0"/>
          <a:chExt cx="0" cy="0"/>
        </a:xfrm>
      </p:grpSpPr>
      <p:sp>
        <p:nvSpPr>
          <p:cNvPr id="1192" name="Google Shape;1192;p162"/>
          <p:cNvSpPr txBox="1">
            <a:spLocks noGrp="1"/>
          </p:cNvSpPr>
          <p:nvPr>
            <p:ph type="title"/>
          </p:nvPr>
        </p:nvSpPr>
        <p:spPr>
          <a:xfrm>
            <a:off x="533401" y="304800"/>
            <a:ext cx="8229600" cy="1143000"/>
          </a:xfrm>
          <a:prstGeom prst="rect">
            <a:avLst/>
          </a:prstGeom>
          <a:noFill/>
          <a:ln>
            <a:noFill/>
          </a:ln>
        </p:spPr>
        <p:txBody>
          <a:bodyPr spcFirstLastPara="1" wrap="square" lIns="91425" tIns="45700" rIns="91425" bIns="45700" anchor="b" anchorCtr="0">
            <a:normAutofit/>
          </a:bodyPr>
          <a:lstStyle/>
          <a:p>
            <a:pPr marL="0" lvl="0" indent="0" algn="ctr" rtl="0">
              <a:lnSpc>
                <a:spcPct val="100000"/>
              </a:lnSpc>
              <a:spcBef>
                <a:spcPts val="0"/>
              </a:spcBef>
              <a:spcAft>
                <a:spcPts val="0"/>
              </a:spcAft>
              <a:buClr>
                <a:srgbClr val="CE5717"/>
              </a:buClr>
              <a:buSzPts val="3300"/>
              <a:buFont typeface="Georgia"/>
              <a:buNone/>
            </a:pPr>
            <a:r>
              <a:rPr lang="en-US" b="1"/>
              <a:t>Varley Loop Test</a:t>
            </a:r>
            <a:br>
              <a:rPr lang="en-US" b="1"/>
            </a:br>
            <a:endParaRPr/>
          </a:p>
        </p:txBody>
      </p:sp>
      <p:sp>
        <p:nvSpPr>
          <p:cNvPr id="1193" name="Google Shape;1193;p162"/>
          <p:cNvSpPr txBox="1">
            <a:spLocks noGrp="1"/>
          </p:cNvSpPr>
          <p:nvPr>
            <p:ph type="body" idx="1"/>
          </p:nvPr>
        </p:nvSpPr>
        <p:spPr>
          <a:xfrm>
            <a:off x="457200" y="1600200"/>
            <a:ext cx="8382000" cy="4648200"/>
          </a:xfrm>
          <a:prstGeom prst="rect">
            <a:avLst/>
          </a:prstGeom>
          <a:noFill/>
          <a:ln>
            <a:noFill/>
          </a:ln>
        </p:spPr>
        <p:txBody>
          <a:bodyPr spcFirstLastPara="1" wrap="square" lIns="91425" tIns="45700" rIns="91425" bIns="45700" anchor="t" anchorCtr="0">
            <a:normAutofit/>
          </a:bodyPr>
          <a:lstStyle/>
          <a:p>
            <a:pPr marL="274320" lvl="0" indent="-274320" algn="just" rtl="0">
              <a:lnSpc>
                <a:spcPct val="100000"/>
              </a:lnSpc>
              <a:spcBef>
                <a:spcPts val="0"/>
              </a:spcBef>
              <a:spcAft>
                <a:spcPts val="0"/>
              </a:spcAft>
              <a:buSzPts val="2040"/>
              <a:buChar char="⚫"/>
            </a:pPr>
            <a:r>
              <a:rPr lang="en-US" sz="2400"/>
              <a:t>Varley loop test is also for </a:t>
            </a:r>
            <a:r>
              <a:rPr lang="en-US" sz="2400" b="1"/>
              <a:t>locating short-circuit and earth faults in underground cables</a:t>
            </a:r>
            <a:r>
              <a:rPr lang="en-US" sz="2400"/>
              <a:t>. This test also employs the principle of the Wheatstone bridge. However, the </a:t>
            </a:r>
            <a:r>
              <a:rPr lang="en-US" sz="2400" b="1"/>
              <a:t>difference between Murray loop test and Varley loop test</a:t>
            </a:r>
            <a:r>
              <a:rPr lang="en-US" sz="2400"/>
              <a:t> is that, in Varley loop test resistances R</a:t>
            </a:r>
            <a:r>
              <a:rPr lang="en-US" sz="2400" baseline="-25000"/>
              <a:t>1</a:t>
            </a:r>
            <a:r>
              <a:rPr lang="en-US" sz="2400"/>
              <a:t> and R</a:t>
            </a:r>
            <a:r>
              <a:rPr lang="en-US" sz="2400" baseline="-25000"/>
              <a:t>2</a:t>
            </a:r>
            <a:r>
              <a:rPr lang="en-US" sz="2400"/>
              <a:t> are fixed, and a variable resistor is inserted in the faulted leg. If the fault resistance is high, the sensitivity of Murray loop test is reduced and Varley loop test may be more suitable.</a:t>
            </a:r>
            <a:endParaRPr/>
          </a:p>
        </p:txBody>
      </p: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Shape 1197"/>
        <p:cNvGrpSpPr/>
        <p:nvPr/>
      </p:nvGrpSpPr>
      <p:grpSpPr>
        <a:xfrm>
          <a:off x="0" y="0"/>
          <a:ext cx="0" cy="0"/>
          <a:chOff x="0" y="0"/>
          <a:chExt cx="0" cy="0"/>
        </a:xfrm>
      </p:grpSpPr>
      <p:pic>
        <p:nvPicPr>
          <p:cNvPr id="1198" name="Google Shape;1198;p163" descr="varley-loop-test.jpg"/>
          <p:cNvPicPr preferRelativeResize="0">
            <a:picLocks noGrp="1"/>
          </p:cNvPicPr>
          <p:nvPr>
            <p:ph type="body" idx="4294967295"/>
          </p:nvPr>
        </p:nvPicPr>
        <p:blipFill rotWithShape="1">
          <a:blip r:embed="rId3">
            <a:alphaModFix/>
          </a:blip>
          <a:srcRect/>
          <a:stretch/>
        </p:blipFill>
        <p:spPr>
          <a:xfrm>
            <a:off x="2362200" y="1752600"/>
            <a:ext cx="4273550" cy="4572000"/>
          </a:xfrm>
          <a:prstGeom prst="rect">
            <a:avLst/>
          </a:prstGeom>
          <a:noFill/>
          <a:ln>
            <a:noFill/>
          </a:ln>
        </p:spPr>
      </p:pic>
      <p:sp>
        <p:nvSpPr>
          <p:cNvPr id="1199" name="Google Shape;1199;p163"/>
          <p:cNvSpPr/>
          <p:nvPr/>
        </p:nvSpPr>
        <p:spPr>
          <a:xfrm>
            <a:off x="228600" y="381006"/>
            <a:ext cx="8610600" cy="1477328"/>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Georgia"/>
                <a:ea typeface="Georgia"/>
                <a:cs typeface="Georgia"/>
                <a:sym typeface="Georgia"/>
              </a:rPr>
              <a:t>To perform Varley loop test</a:t>
            </a:r>
            <a:r>
              <a:rPr lang="en-US" sz="1800" b="0" i="0" u="none" strike="noStrike" cap="none">
                <a:solidFill>
                  <a:schemeClr val="dk1"/>
                </a:solidFill>
                <a:latin typeface="Georgia"/>
                <a:ea typeface="Georgia"/>
                <a:cs typeface="Georgia"/>
                <a:sym typeface="Georgia"/>
              </a:rPr>
              <a:t>, connections are done as shown in the circuit diagram below. Resistors, R</a:t>
            </a:r>
            <a:r>
              <a:rPr lang="en-US" sz="1800" b="0" i="0" u="none" strike="noStrike" cap="none" baseline="-25000">
                <a:solidFill>
                  <a:schemeClr val="dk1"/>
                </a:solidFill>
                <a:latin typeface="Georgia"/>
                <a:ea typeface="Georgia"/>
                <a:cs typeface="Georgia"/>
                <a:sym typeface="Georgia"/>
              </a:rPr>
              <a:t>1</a:t>
            </a:r>
            <a:r>
              <a:rPr lang="en-US" sz="1800" b="0" i="0" u="none" strike="noStrike" cap="none">
                <a:solidFill>
                  <a:schemeClr val="dk1"/>
                </a:solidFill>
                <a:latin typeface="Georgia"/>
                <a:ea typeface="Georgia"/>
                <a:cs typeface="Georgia"/>
                <a:sym typeface="Georgia"/>
              </a:rPr>
              <a:t> and R</a:t>
            </a:r>
            <a:r>
              <a:rPr lang="en-US" sz="1800" b="0" i="0" u="none" strike="noStrike" cap="none" baseline="-25000">
                <a:solidFill>
                  <a:schemeClr val="dk1"/>
                </a:solidFill>
                <a:latin typeface="Georgia"/>
                <a:ea typeface="Georgia"/>
                <a:cs typeface="Georgia"/>
                <a:sym typeface="Georgia"/>
              </a:rPr>
              <a:t>2</a:t>
            </a:r>
            <a:r>
              <a:rPr lang="en-US" sz="1800" b="0" i="0" u="none" strike="noStrike" cap="none">
                <a:solidFill>
                  <a:schemeClr val="dk1"/>
                </a:solidFill>
                <a:latin typeface="Georgia"/>
                <a:ea typeface="Georgia"/>
                <a:cs typeface="Georgia"/>
                <a:sym typeface="Georgia"/>
              </a:rPr>
              <a:t> are fixed and the resistor S is variable. In this test, the switch K if first thrown to the position 1. Then the variable resistor S is varied till the galvanometer shows zero deflection (i.e. bridge is balanced). Lets say, the bridge is balanced for the value of S equal to S</a:t>
            </a:r>
            <a:r>
              <a:rPr lang="en-US" sz="1800" b="0" i="0" u="none" strike="noStrike" cap="none" baseline="-25000">
                <a:solidFill>
                  <a:schemeClr val="dk1"/>
                </a:solidFill>
                <a:latin typeface="Georgia"/>
                <a:ea typeface="Georgia"/>
                <a:cs typeface="Georgia"/>
                <a:sym typeface="Georgia"/>
              </a:rPr>
              <a:t>1</a:t>
            </a:r>
            <a:r>
              <a:rPr lang="en-US" sz="1800" b="0" i="0" u="none" strike="noStrike" cap="none">
                <a:solidFill>
                  <a:schemeClr val="dk1"/>
                </a:solidFill>
                <a:latin typeface="Georgia"/>
                <a:ea typeface="Georgia"/>
                <a:cs typeface="Georgia"/>
                <a:sym typeface="Georgia"/>
              </a:rPr>
              <a:t> Then,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Shape 1203"/>
        <p:cNvGrpSpPr/>
        <p:nvPr/>
      </p:nvGrpSpPr>
      <p:grpSpPr>
        <a:xfrm>
          <a:off x="0" y="0"/>
          <a:ext cx="0" cy="0"/>
          <a:chOff x="0" y="0"/>
          <a:chExt cx="0" cy="0"/>
        </a:xfrm>
      </p:grpSpPr>
      <p:pic>
        <p:nvPicPr>
          <p:cNvPr id="1204" name="Google Shape;1204;p164" descr="Varley-loop-test-equation-1.jpg"/>
          <p:cNvPicPr preferRelativeResize="0">
            <a:picLocks noGrp="1"/>
          </p:cNvPicPr>
          <p:nvPr>
            <p:ph type="body" idx="4294967295"/>
          </p:nvPr>
        </p:nvPicPr>
        <p:blipFill rotWithShape="1">
          <a:blip r:embed="rId3">
            <a:alphaModFix/>
          </a:blip>
          <a:srcRect/>
          <a:stretch/>
        </p:blipFill>
        <p:spPr>
          <a:xfrm>
            <a:off x="2743201" y="762000"/>
            <a:ext cx="3810000" cy="3048000"/>
          </a:xfrm>
          <a:prstGeom prst="rect">
            <a:avLst/>
          </a:prstGeom>
          <a:noFill/>
          <a:ln>
            <a:noFill/>
          </a:ln>
        </p:spPr>
      </p:pic>
      <p:pic>
        <p:nvPicPr>
          <p:cNvPr id="1205" name="Google Shape;1205;p164" descr="https://2.bp.blogspot.com/-JXaqPN6s7L0/WTAvfM3RYLI/AAAAAAAACS0/49-821og4cYsWgV_wdJXIdrn9zxygrxcQCLcB/s1600/varley-loop-test-equation-2.jpg"/>
          <p:cNvPicPr preferRelativeResize="0"/>
          <p:nvPr/>
        </p:nvPicPr>
        <p:blipFill rotWithShape="1">
          <a:blip r:embed="rId4">
            <a:alphaModFix/>
          </a:blip>
          <a:srcRect/>
          <a:stretch/>
        </p:blipFill>
        <p:spPr>
          <a:xfrm>
            <a:off x="2743201" y="3733812"/>
            <a:ext cx="3810000" cy="1543051"/>
          </a:xfrm>
          <a:prstGeom prst="rect">
            <a:avLst/>
          </a:prstGeom>
          <a:noFill/>
          <a:ln>
            <a:noFill/>
          </a:ln>
        </p:spPr>
      </p:pic>
      <p:sp>
        <p:nvSpPr>
          <p:cNvPr id="1206" name="Google Shape;1206;p164"/>
          <p:cNvSpPr/>
          <p:nvPr/>
        </p:nvSpPr>
        <p:spPr>
          <a:xfrm>
            <a:off x="381001" y="219676"/>
            <a:ext cx="8534400" cy="9233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Georgia"/>
                <a:ea typeface="Georgia"/>
                <a:cs typeface="Georgia"/>
                <a:sym typeface="Georgia"/>
              </a:rPr>
              <a:t>Now, the switch K is thrown to the position 2 and the bridge is balanced by varying the resistor S. Say, the bridge is balanced at the value of resistor S is equal to S</a:t>
            </a:r>
            <a:r>
              <a:rPr lang="en-US" sz="1800" b="0" i="0" u="none" strike="noStrike" cap="none" baseline="-25000">
                <a:solidFill>
                  <a:schemeClr val="dk1"/>
                </a:solidFill>
                <a:latin typeface="Georgia"/>
                <a:ea typeface="Georgia"/>
                <a:cs typeface="Georgia"/>
                <a:sym typeface="Georgia"/>
              </a:rPr>
              <a:t>2</a:t>
            </a:r>
            <a:r>
              <a:rPr lang="en-US" sz="1800" b="0" i="0" u="none" strike="noStrike" cap="none">
                <a:solidFill>
                  <a:schemeClr val="dk1"/>
                </a:solidFill>
                <a:latin typeface="Georgia"/>
                <a:ea typeface="Georgia"/>
                <a:cs typeface="Georgia"/>
                <a:sym typeface="Georgia"/>
              </a:rPr>
              <a:t>. Then,</a:t>
            </a:r>
            <a:endParaRPr sz="1400" b="0" i="0" u="none" strike="noStrike" cap="none">
              <a:solidFill>
                <a:srgbClr val="000000"/>
              </a:solidFill>
              <a:latin typeface="Arial"/>
              <a:ea typeface="Arial"/>
              <a:cs typeface="Arial"/>
              <a:sym typeface="Arial"/>
            </a:endParaRPr>
          </a:p>
        </p:txBody>
      </p:sp>
      <p:sp>
        <p:nvSpPr>
          <p:cNvPr id="1207" name="Google Shape;1207;p164"/>
          <p:cNvSpPr/>
          <p:nvPr/>
        </p:nvSpPr>
        <p:spPr>
          <a:xfrm>
            <a:off x="457200" y="5105412"/>
            <a:ext cx="8458200" cy="12003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Georgia"/>
                <a:ea typeface="Georgia"/>
                <a:cs typeface="Georgia"/>
                <a:sym typeface="Georgia"/>
              </a:rPr>
              <a:t>Since the values of R</a:t>
            </a:r>
            <a:r>
              <a:rPr lang="en-US" sz="1800" b="0" i="0" u="none" strike="noStrike" cap="none" baseline="-25000">
                <a:solidFill>
                  <a:schemeClr val="dk1"/>
                </a:solidFill>
                <a:latin typeface="Georgia"/>
                <a:ea typeface="Georgia"/>
                <a:cs typeface="Georgia"/>
                <a:sym typeface="Georgia"/>
              </a:rPr>
              <a:t>1</a:t>
            </a:r>
            <a:r>
              <a:rPr lang="en-US" sz="1800" b="0" i="0" u="none" strike="noStrike" cap="none">
                <a:solidFill>
                  <a:schemeClr val="dk1"/>
                </a:solidFill>
                <a:latin typeface="Georgia"/>
                <a:ea typeface="Georgia"/>
                <a:cs typeface="Georgia"/>
                <a:sym typeface="Georgia"/>
              </a:rPr>
              <a:t>, R</a:t>
            </a:r>
            <a:r>
              <a:rPr lang="en-US" sz="1800" b="0" i="0" u="none" strike="noStrike" cap="none" baseline="-25000">
                <a:solidFill>
                  <a:schemeClr val="dk1"/>
                </a:solidFill>
                <a:latin typeface="Georgia"/>
                <a:ea typeface="Georgia"/>
                <a:cs typeface="Georgia"/>
                <a:sym typeface="Georgia"/>
              </a:rPr>
              <a:t>2</a:t>
            </a:r>
            <a:r>
              <a:rPr lang="en-US" sz="1800" b="0" i="0" u="none" strike="noStrike" cap="none">
                <a:solidFill>
                  <a:schemeClr val="dk1"/>
                </a:solidFill>
                <a:latin typeface="Georgia"/>
                <a:ea typeface="Georgia"/>
                <a:cs typeface="Georgia"/>
                <a:sym typeface="Georgia"/>
              </a:rPr>
              <a:t>, S</a:t>
            </a:r>
            <a:r>
              <a:rPr lang="en-US" sz="1800" b="0" i="0" u="none" strike="noStrike" cap="none" baseline="-25000">
                <a:solidFill>
                  <a:schemeClr val="dk1"/>
                </a:solidFill>
                <a:latin typeface="Georgia"/>
                <a:ea typeface="Georgia"/>
                <a:cs typeface="Georgia"/>
                <a:sym typeface="Georgia"/>
              </a:rPr>
              <a:t>1</a:t>
            </a:r>
            <a:r>
              <a:rPr lang="en-US" sz="1800" b="0" i="0" u="none" strike="noStrike" cap="none">
                <a:solidFill>
                  <a:schemeClr val="dk1"/>
                </a:solidFill>
                <a:latin typeface="Georgia"/>
                <a:ea typeface="Georgia"/>
                <a:cs typeface="Georgia"/>
                <a:sym typeface="Georgia"/>
              </a:rPr>
              <a:t> and S</a:t>
            </a:r>
            <a:r>
              <a:rPr lang="en-US" sz="1800" b="0" i="0" u="none" strike="noStrike" cap="none" baseline="-25000">
                <a:solidFill>
                  <a:schemeClr val="dk1"/>
                </a:solidFill>
                <a:latin typeface="Georgia"/>
                <a:ea typeface="Georgia"/>
                <a:cs typeface="Georgia"/>
                <a:sym typeface="Georgia"/>
              </a:rPr>
              <a:t>2</a:t>
            </a:r>
            <a:r>
              <a:rPr lang="en-US" sz="1800" b="0" i="0" u="none" strike="noStrike" cap="none">
                <a:solidFill>
                  <a:schemeClr val="dk1"/>
                </a:solidFill>
                <a:latin typeface="Georgia"/>
                <a:ea typeface="Georgia"/>
                <a:cs typeface="Georgia"/>
                <a:sym typeface="Georgia"/>
              </a:rPr>
              <a:t> are known, R</a:t>
            </a:r>
            <a:r>
              <a:rPr lang="en-US" sz="1800" b="0" i="0" u="none" strike="noStrike" cap="none" baseline="-25000">
                <a:solidFill>
                  <a:schemeClr val="dk1"/>
                </a:solidFill>
                <a:latin typeface="Georgia"/>
                <a:ea typeface="Georgia"/>
                <a:cs typeface="Georgia"/>
                <a:sym typeface="Georgia"/>
              </a:rPr>
              <a:t>x</a:t>
            </a:r>
            <a:r>
              <a:rPr lang="en-US" sz="1800" b="0" i="0" u="none" strike="noStrike" cap="none">
                <a:solidFill>
                  <a:schemeClr val="dk1"/>
                </a:solidFill>
                <a:latin typeface="Georgia"/>
                <a:ea typeface="Georgia"/>
                <a:cs typeface="Georgia"/>
                <a:sym typeface="Georgia"/>
              </a:rPr>
              <a:t> can be calculated. When R</a:t>
            </a:r>
            <a:r>
              <a:rPr lang="en-US" sz="1800" b="0" i="0" u="none" strike="noStrike" cap="none" baseline="-25000">
                <a:solidFill>
                  <a:schemeClr val="dk1"/>
                </a:solidFill>
                <a:latin typeface="Georgia"/>
                <a:ea typeface="Georgia"/>
                <a:cs typeface="Georgia"/>
                <a:sym typeface="Georgia"/>
              </a:rPr>
              <a:t>x</a:t>
            </a:r>
            <a:r>
              <a:rPr lang="en-US" sz="1800" b="0" i="0" u="none" strike="noStrike" cap="none">
                <a:solidFill>
                  <a:schemeClr val="dk1"/>
                </a:solidFill>
                <a:latin typeface="Georgia"/>
                <a:ea typeface="Georgia"/>
                <a:cs typeface="Georgia"/>
                <a:sym typeface="Georgia"/>
              </a:rPr>
              <a:t> is known, the distance from the test end to the fault point L</a:t>
            </a:r>
            <a:r>
              <a:rPr lang="en-US" sz="1800" b="0" i="0" u="none" strike="noStrike" cap="none" baseline="-25000">
                <a:solidFill>
                  <a:schemeClr val="dk1"/>
                </a:solidFill>
                <a:latin typeface="Georgia"/>
                <a:ea typeface="Georgia"/>
                <a:cs typeface="Georgia"/>
                <a:sym typeface="Georgia"/>
              </a:rPr>
              <a:t>x</a:t>
            </a:r>
            <a:r>
              <a:rPr lang="en-US" sz="1800" b="0" i="0" u="none" strike="noStrike" cap="none">
                <a:solidFill>
                  <a:schemeClr val="dk1"/>
                </a:solidFill>
                <a:latin typeface="Georgia"/>
                <a:ea typeface="Georgia"/>
                <a:cs typeface="Georgia"/>
                <a:sym typeface="Georgia"/>
              </a:rPr>
              <a:t> can be calculated as,</a:t>
            </a:r>
            <a:br>
              <a:rPr lang="en-US" sz="1800" b="0" i="0" u="none" strike="noStrike" cap="none">
                <a:solidFill>
                  <a:schemeClr val="dk1"/>
                </a:solidFill>
                <a:latin typeface="Georgia"/>
                <a:ea typeface="Georgia"/>
                <a:cs typeface="Georgia"/>
                <a:sym typeface="Georgia"/>
              </a:rPr>
            </a:br>
            <a:r>
              <a:rPr lang="en-US" sz="1800" b="1" i="0" u="none" strike="noStrike" cap="none">
                <a:solidFill>
                  <a:schemeClr val="dk1"/>
                </a:solidFill>
                <a:latin typeface="Georgia"/>
                <a:ea typeface="Georgia"/>
                <a:cs typeface="Georgia"/>
                <a:sym typeface="Georgia"/>
              </a:rPr>
              <a:t>L</a:t>
            </a:r>
            <a:r>
              <a:rPr lang="en-US" sz="1800" b="1" i="0" u="none" strike="noStrike" cap="none" baseline="-25000">
                <a:solidFill>
                  <a:schemeClr val="dk1"/>
                </a:solidFill>
                <a:latin typeface="Georgia"/>
                <a:ea typeface="Georgia"/>
                <a:cs typeface="Georgia"/>
                <a:sym typeface="Georgia"/>
              </a:rPr>
              <a:t>x</a:t>
            </a:r>
            <a:r>
              <a:rPr lang="en-US" sz="1800" b="1" i="0" u="none" strike="noStrike" cap="none">
                <a:solidFill>
                  <a:schemeClr val="dk1"/>
                </a:solidFill>
                <a:latin typeface="Georgia"/>
                <a:ea typeface="Georgia"/>
                <a:cs typeface="Georgia"/>
                <a:sym typeface="Georgia"/>
              </a:rPr>
              <a:t> = R</a:t>
            </a:r>
            <a:r>
              <a:rPr lang="en-US" sz="1800" b="1" i="0" u="none" strike="noStrike" cap="none" baseline="-25000">
                <a:solidFill>
                  <a:schemeClr val="dk1"/>
                </a:solidFill>
                <a:latin typeface="Georgia"/>
                <a:ea typeface="Georgia"/>
                <a:cs typeface="Georgia"/>
                <a:sym typeface="Georgia"/>
              </a:rPr>
              <a:t>x</a:t>
            </a:r>
            <a:r>
              <a:rPr lang="en-US" sz="1800" b="1" i="0" u="none" strike="noStrike" cap="none">
                <a:solidFill>
                  <a:schemeClr val="dk1"/>
                </a:solidFill>
                <a:latin typeface="Georgia"/>
                <a:ea typeface="Georgia"/>
                <a:cs typeface="Georgia"/>
                <a:sym typeface="Georgia"/>
              </a:rPr>
              <a:t>/r</a:t>
            </a:r>
            <a:r>
              <a:rPr lang="en-US" sz="1800" b="0" i="0" u="none" strike="noStrike" cap="none">
                <a:solidFill>
                  <a:schemeClr val="dk1"/>
                </a:solidFill>
                <a:latin typeface="Georgia"/>
                <a:ea typeface="Georgia"/>
                <a:cs typeface="Georgia"/>
                <a:sym typeface="Georgia"/>
              </a:rPr>
              <a:t/>
            </a:r>
            <a:br>
              <a:rPr lang="en-US" sz="1800" b="0" i="0" u="none" strike="noStrike" cap="none">
                <a:solidFill>
                  <a:schemeClr val="dk1"/>
                </a:solidFill>
                <a:latin typeface="Georgia"/>
                <a:ea typeface="Georgia"/>
                <a:cs typeface="Georgia"/>
                <a:sym typeface="Georgia"/>
              </a:rPr>
            </a:br>
            <a:r>
              <a:rPr lang="en-US" sz="1800" b="0" i="0" u="none" strike="noStrike" cap="none">
                <a:solidFill>
                  <a:schemeClr val="dk1"/>
                </a:solidFill>
                <a:latin typeface="Georgia"/>
                <a:ea typeface="Georgia"/>
                <a:cs typeface="Georgia"/>
                <a:sym typeface="Georgia"/>
              </a:rPr>
              <a:t>Where, r = resistance of the cable per meter.</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Shape 1212"/>
        <p:cNvGrpSpPr/>
        <p:nvPr/>
      </p:nvGrpSpPr>
      <p:grpSpPr>
        <a:xfrm>
          <a:off x="0" y="0"/>
          <a:ext cx="0" cy="0"/>
          <a:chOff x="0" y="0"/>
          <a:chExt cx="0" cy="0"/>
        </a:xfrm>
      </p:grpSpPr>
      <p:sp>
        <p:nvSpPr>
          <p:cNvPr id="1213" name="Google Shape;1213;p165"/>
          <p:cNvSpPr txBox="1">
            <a:spLocks noGrp="1"/>
          </p:cNvSpPr>
          <p:nvPr>
            <p:ph type="title"/>
          </p:nvPr>
        </p:nvSpPr>
        <p:spPr>
          <a:xfrm>
            <a:off x="457200" y="3124200"/>
            <a:ext cx="8229600" cy="1143000"/>
          </a:xfrm>
          <a:prstGeom prst="rect">
            <a:avLst/>
          </a:prstGeom>
          <a:noFill/>
          <a:ln>
            <a:noFill/>
          </a:ln>
        </p:spPr>
        <p:txBody>
          <a:bodyPr spcFirstLastPara="1" wrap="square" lIns="91425" tIns="45700" rIns="91425" bIns="45700" anchor="b" anchorCtr="0">
            <a:normAutofit/>
          </a:bodyPr>
          <a:lstStyle/>
          <a:p>
            <a:pPr marL="0" lvl="0" indent="0" algn="ctr" rtl="0">
              <a:lnSpc>
                <a:spcPct val="100000"/>
              </a:lnSpc>
              <a:spcBef>
                <a:spcPts val="0"/>
              </a:spcBef>
              <a:spcAft>
                <a:spcPts val="0"/>
              </a:spcAft>
              <a:buClr>
                <a:srgbClr val="CE5717"/>
              </a:buClr>
              <a:buSzPts val="5400"/>
              <a:buFont typeface="Georgia"/>
              <a:buNone/>
            </a:pPr>
            <a:r>
              <a:rPr lang="en-US" sz="5400" b="1"/>
              <a:t>SUBSTATIONS</a:t>
            </a:r>
            <a:endParaRPr/>
          </a:p>
        </p:txBody>
      </p:sp>
      <p:sp>
        <p:nvSpPr>
          <p:cNvPr id="1214" name="Google Shape;1214;p165"/>
          <p:cNvSpPr txBox="1">
            <a:spLocks noGrp="1"/>
          </p:cNvSpPr>
          <p:nvPr>
            <p:ph type="body" idx="1"/>
          </p:nvPr>
        </p:nvSpPr>
        <p:spPr>
          <a:xfrm>
            <a:off x="457200" y="1676400"/>
            <a:ext cx="8229600" cy="1752600"/>
          </a:xfrm>
          <a:prstGeom prst="rect">
            <a:avLst/>
          </a:prstGeom>
          <a:noFill/>
          <a:ln>
            <a:noFill/>
          </a:ln>
        </p:spPr>
        <p:txBody>
          <a:bodyPr spcFirstLastPara="1" wrap="square" lIns="91425" tIns="45700" rIns="91425" bIns="45700" anchor="t" anchorCtr="0">
            <a:normAutofit/>
          </a:bodyPr>
          <a:lstStyle/>
          <a:p>
            <a:pPr marL="274320" lvl="0" indent="-274320" algn="ctr" rtl="0">
              <a:lnSpc>
                <a:spcPct val="100000"/>
              </a:lnSpc>
              <a:spcBef>
                <a:spcPts val="0"/>
              </a:spcBef>
              <a:spcAft>
                <a:spcPts val="0"/>
              </a:spcAft>
              <a:buSzPts val="4080"/>
              <a:buNone/>
            </a:pPr>
            <a:r>
              <a:rPr lang="en-US" sz="4800" b="1">
                <a:solidFill>
                  <a:srgbClr val="00B050"/>
                </a:solidFill>
              </a:rPr>
              <a:t>Chapter-5</a:t>
            </a:r>
            <a:endParaRPr/>
          </a:p>
        </p:txBody>
      </p:sp>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Shape 1218"/>
        <p:cNvGrpSpPr/>
        <p:nvPr/>
      </p:nvGrpSpPr>
      <p:grpSpPr>
        <a:xfrm>
          <a:off x="0" y="0"/>
          <a:ext cx="0" cy="0"/>
          <a:chOff x="0" y="0"/>
          <a:chExt cx="0" cy="0"/>
        </a:xfrm>
      </p:grpSpPr>
      <p:sp>
        <p:nvSpPr>
          <p:cNvPr id="1219" name="Google Shape;1219;p166"/>
          <p:cNvSpPr txBox="1">
            <a:spLocks noGrp="1"/>
          </p:cNvSpPr>
          <p:nvPr>
            <p:ph type="title"/>
          </p:nvPr>
        </p:nvSpPr>
        <p:spPr>
          <a:xfrm>
            <a:off x="457200" y="-152400"/>
            <a:ext cx="8229600" cy="1143000"/>
          </a:xfrm>
          <a:prstGeom prst="rect">
            <a:avLst/>
          </a:prstGeom>
          <a:noFill/>
          <a:ln>
            <a:noFill/>
          </a:ln>
        </p:spPr>
        <p:txBody>
          <a:bodyPr spcFirstLastPara="1" wrap="square" lIns="91425" tIns="45700" rIns="91425" bIns="45700" anchor="b" anchorCtr="0">
            <a:normAutofit/>
          </a:bodyPr>
          <a:lstStyle/>
          <a:p>
            <a:pPr marL="0" lvl="0" indent="0" algn="ctr" rtl="0">
              <a:lnSpc>
                <a:spcPct val="100000"/>
              </a:lnSpc>
              <a:spcBef>
                <a:spcPts val="0"/>
              </a:spcBef>
              <a:spcAft>
                <a:spcPts val="0"/>
              </a:spcAft>
              <a:buClr>
                <a:srgbClr val="CE5717"/>
              </a:buClr>
              <a:buSzPts val="3300"/>
              <a:buFont typeface="Georgia"/>
              <a:buNone/>
            </a:pPr>
            <a:r>
              <a:rPr lang="en-US" b="1"/>
              <a:t> Substation </a:t>
            </a:r>
            <a:endParaRPr/>
          </a:p>
        </p:txBody>
      </p:sp>
      <p:sp>
        <p:nvSpPr>
          <p:cNvPr id="1220" name="Google Shape;1220;p166"/>
          <p:cNvSpPr txBox="1">
            <a:spLocks noGrp="1"/>
          </p:cNvSpPr>
          <p:nvPr>
            <p:ph type="body" idx="1"/>
          </p:nvPr>
        </p:nvSpPr>
        <p:spPr>
          <a:xfrm>
            <a:off x="228600" y="1371600"/>
            <a:ext cx="4724400" cy="5029200"/>
          </a:xfrm>
          <a:prstGeom prst="rect">
            <a:avLst/>
          </a:prstGeom>
          <a:noFill/>
          <a:ln>
            <a:noFill/>
          </a:ln>
        </p:spPr>
        <p:txBody>
          <a:bodyPr spcFirstLastPara="1" wrap="square" lIns="91425" tIns="45700" rIns="91425" bIns="45700" anchor="t" anchorCtr="0">
            <a:noAutofit/>
          </a:bodyPr>
          <a:lstStyle/>
          <a:p>
            <a:pPr marL="274320" lvl="0" indent="-274320" algn="l" rtl="0">
              <a:lnSpc>
                <a:spcPct val="100000"/>
              </a:lnSpc>
              <a:spcBef>
                <a:spcPts val="0"/>
              </a:spcBef>
              <a:spcAft>
                <a:spcPts val="0"/>
              </a:spcAft>
              <a:buSzPts val="2040"/>
              <a:buChar char="⚫"/>
            </a:pPr>
            <a:r>
              <a:rPr lang="en-US" sz="2400"/>
              <a:t>The electrical substation is the part of a power system in which the voltage is transformed from high to low or low to high for transmission, distribution, transformation and switching.</a:t>
            </a:r>
            <a:endParaRPr/>
          </a:p>
          <a:p>
            <a:pPr marL="274320" lvl="0" indent="-274320" algn="l" rtl="0">
              <a:lnSpc>
                <a:spcPct val="100000"/>
              </a:lnSpc>
              <a:spcBef>
                <a:spcPts val="480"/>
              </a:spcBef>
              <a:spcAft>
                <a:spcPts val="0"/>
              </a:spcAft>
              <a:buSzPts val="2040"/>
              <a:buChar char="⚫"/>
            </a:pPr>
            <a:r>
              <a:rPr lang="en-US" sz="2400"/>
              <a:t>The power transformer, circuit breakers, bus-bar, insulator, lightening arrestor are the main components of an electrical substation.</a:t>
            </a:r>
            <a:endParaRPr/>
          </a:p>
        </p:txBody>
      </p:sp>
      <p:pic>
        <p:nvPicPr>
          <p:cNvPr id="1221" name="Google Shape;1221;p166" descr="https://circuitglobe.com/wp-content/uploads/2016/12/substations.jpg"/>
          <p:cNvPicPr preferRelativeResize="0"/>
          <p:nvPr/>
        </p:nvPicPr>
        <p:blipFill rotWithShape="1">
          <a:blip r:embed="rId3">
            <a:alphaModFix/>
          </a:blip>
          <a:srcRect/>
          <a:stretch/>
        </p:blipFill>
        <p:spPr>
          <a:xfrm>
            <a:off x="4953000" y="1295400"/>
            <a:ext cx="3905250" cy="4905376"/>
          </a:xfrm>
          <a:prstGeom prst="rect">
            <a:avLst/>
          </a:prstGeom>
          <a:noFill/>
          <a:ln>
            <a:noFill/>
          </a:ln>
        </p:spPr>
      </p:pic>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Shape 1225"/>
        <p:cNvGrpSpPr/>
        <p:nvPr/>
      </p:nvGrpSpPr>
      <p:grpSpPr>
        <a:xfrm>
          <a:off x="0" y="0"/>
          <a:ext cx="0" cy="0"/>
          <a:chOff x="0" y="0"/>
          <a:chExt cx="0" cy="0"/>
        </a:xfrm>
      </p:grpSpPr>
      <p:sp>
        <p:nvSpPr>
          <p:cNvPr id="1226" name="Google Shape;1226;p167"/>
          <p:cNvSpPr txBox="1">
            <a:spLocks noGrp="1"/>
          </p:cNvSpPr>
          <p:nvPr>
            <p:ph type="title"/>
          </p:nvPr>
        </p:nvSpPr>
        <p:spPr>
          <a:xfrm>
            <a:off x="304800" y="-152400"/>
            <a:ext cx="8839200" cy="1143000"/>
          </a:xfrm>
          <a:prstGeom prst="rect">
            <a:avLst/>
          </a:prstGeom>
          <a:noFill/>
          <a:ln>
            <a:noFill/>
          </a:ln>
        </p:spPr>
        <p:txBody>
          <a:bodyPr spcFirstLastPara="1" wrap="square" lIns="91425" tIns="45700" rIns="91425" bIns="45700" anchor="b" anchorCtr="0">
            <a:normAutofit/>
          </a:bodyPr>
          <a:lstStyle/>
          <a:p>
            <a:pPr marL="0" lvl="0" indent="0" algn="ctr" rtl="0">
              <a:lnSpc>
                <a:spcPct val="100000"/>
              </a:lnSpc>
              <a:spcBef>
                <a:spcPts val="0"/>
              </a:spcBef>
              <a:spcAft>
                <a:spcPts val="0"/>
              </a:spcAft>
              <a:buClr>
                <a:srgbClr val="CE5717"/>
              </a:buClr>
              <a:buSzPts val="3300"/>
              <a:buFont typeface="Georgia"/>
              <a:buNone/>
            </a:pPr>
            <a:r>
              <a:rPr lang="en-US" b="1"/>
              <a:t>Classification of Substations by Design </a:t>
            </a:r>
            <a:endParaRPr/>
          </a:p>
        </p:txBody>
      </p:sp>
      <p:sp>
        <p:nvSpPr>
          <p:cNvPr id="1227" name="Google Shape;1227;p167"/>
          <p:cNvSpPr txBox="1">
            <a:spLocks noGrp="1"/>
          </p:cNvSpPr>
          <p:nvPr>
            <p:ph type="body" idx="1"/>
          </p:nvPr>
        </p:nvSpPr>
        <p:spPr>
          <a:xfrm>
            <a:off x="304800" y="1295400"/>
            <a:ext cx="8503920" cy="5029200"/>
          </a:xfrm>
          <a:prstGeom prst="rect">
            <a:avLst/>
          </a:prstGeom>
          <a:noFill/>
          <a:ln>
            <a:noFill/>
          </a:ln>
        </p:spPr>
        <p:txBody>
          <a:bodyPr spcFirstLastPara="1" wrap="square" lIns="91425" tIns="45700" rIns="91425" bIns="45700" anchor="t" anchorCtr="0">
            <a:noAutofit/>
          </a:bodyPr>
          <a:lstStyle/>
          <a:p>
            <a:pPr marL="274320" lvl="0" indent="-274320" algn="just" rtl="0">
              <a:lnSpc>
                <a:spcPct val="100000"/>
              </a:lnSpc>
              <a:spcBef>
                <a:spcPts val="0"/>
              </a:spcBef>
              <a:spcAft>
                <a:spcPts val="0"/>
              </a:spcAft>
              <a:buSzPts val="1615"/>
              <a:buNone/>
            </a:pPr>
            <a:r>
              <a:rPr lang="en-US" sz="1900" b="1">
                <a:solidFill>
                  <a:srgbClr val="C00000"/>
                </a:solidFill>
              </a:rPr>
              <a:t>1. Indoor Type Substations</a:t>
            </a:r>
            <a:r>
              <a:rPr lang="en-US" sz="1900"/>
              <a:t> – In such type of substations, the apparatus is installed within the substation building. Such type of substations is usually for the voltage up to 11 KV but can be raised for the 33 KV or 66 KV when the surrounding air is polluted by dust, fumes or gasses, etc.</a:t>
            </a:r>
            <a:endParaRPr/>
          </a:p>
          <a:p>
            <a:pPr marL="274320" lvl="0" indent="-274320" algn="just" rtl="0">
              <a:lnSpc>
                <a:spcPct val="100000"/>
              </a:lnSpc>
              <a:spcBef>
                <a:spcPts val="380"/>
              </a:spcBef>
              <a:spcAft>
                <a:spcPts val="0"/>
              </a:spcAft>
              <a:buSzPts val="1615"/>
              <a:buNone/>
            </a:pPr>
            <a:r>
              <a:rPr lang="en-US" sz="1900" b="1">
                <a:solidFill>
                  <a:srgbClr val="C00000"/>
                </a:solidFill>
              </a:rPr>
              <a:t>2. Outdoor Substations</a:t>
            </a:r>
            <a:r>
              <a:rPr lang="en-US" sz="1900"/>
              <a:t> – These substations are further subdivided into two categories</a:t>
            </a:r>
            <a:endParaRPr/>
          </a:p>
          <a:p>
            <a:pPr marL="274320" lvl="0" indent="-274320" algn="just" rtl="0">
              <a:lnSpc>
                <a:spcPct val="100000"/>
              </a:lnSpc>
              <a:spcBef>
                <a:spcPts val="380"/>
              </a:spcBef>
              <a:spcAft>
                <a:spcPts val="0"/>
              </a:spcAft>
              <a:buSzPts val="1615"/>
              <a:buFont typeface="Noto Sans Symbols"/>
              <a:buChar char="⮚"/>
            </a:pPr>
            <a:r>
              <a:rPr lang="en-US" sz="1900" b="1"/>
              <a:t>Pole Mounted Substations</a:t>
            </a:r>
            <a:r>
              <a:rPr lang="en-US" sz="1900"/>
              <a:t> – Such Substations are erected for distributions of power in the localities. Single stout pole or H-pole and 4-pole structures with relevant platforms are operating for transformers of capacity up to 25 KVA, 125 KVA, and above 125KVA.</a:t>
            </a:r>
            <a:endParaRPr/>
          </a:p>
          <a:p>
            <a:pPr marL="274320" lvl="0" indent="-274320" algn="just" rtl="0">
              <a:lnSpc>
                <a:spcPct val="100000"/>
              </a:lnSpc>
              <a:spcBef>
                <a:spcPts val="380"/>
              </a:spcBef>
              <a:spcAft>
                <a:spcPts val="0"/>
              </a:spcAft>
              <a:buSzPts val="1615"/>
              <a:buFont typeface="Noto Sans Symbols"/>
              <a:buChar char="⮚"/>
            </a:pPr>
            <a:r>
              <a:rPr lang="en-US" sz="1900" b="1"/>
              <a:t>Foundation Mounted Substations</a:t>
            </a:r>
            <a:r>
              <a:rPr lang="en-US" sz="1900"/>
              <a:t> – Such types of substations are used for mounting the transformers having capacity 33,000 volts or above. </a:t>
            </a:r>
            <a:endParaRPr/>
          </a:p>
          <a:p>
            <a:pPr marL="274320" lvl="0" indent="-274320" algn="just" rtl="0">
              <a:lnSpc>
                <a:spcPct val="100000"/>
              </a:lnSpc>
              <a:spcBef>
                <a:spcPts val="380"/>
              </a:spcBef>
              <a:spcAft>
                <a:spcPts val="0"/>
              </a:spcAft>
              <a:buSzPts val="1615"/>
              <a:buFont typeface="Noto Sans Symbols"/>
              <a:buChar char="⮚"/>
            </a:pPr>
            <a:r>
              <a:rPr lang="en-US" sz="1900" b="1"/>
              <a:t>Grid substation- </a:t>
            </a:r>
            <a:r>
              <a:rPr lang="en-US" sz="1900"/>
              <a:t>is a large installation where 275 kV and 400 kV overhead power lines or underground cables are switched and where electricity is transformed to 132 kV for distribution to surrounding areas</a:t>
            </a:r>
            <a:endParaRPr/>
          </a:p>
        </p:txBody>
      </p:sp>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Shape 1231"/>
        <p:cNvGrpSpPr/>
        <p:nvPr/>
      </p:nvGrpSpPr>
      <p:grpSpPr>
        <a:xfrm>
          <a:off x="0" y="0"/>
          <a:ext cx="0" cy="0"/>
          <a:chOff x="0" y="0"/>
          <a:chExt cx="0" cy="0"/>
        </a:xfrm>
      </p:grpSpPr>
      <p:sp>
        <p:nvSpPr>
          <p:cNvPr id="1232" name="Google Shape;1232;p168"/>
          <p:cNvSpPr txBox="1">
            <a:spLocks noGrp="1"/>
          </p:cNvSpPr>
          <p:nvPr>
            <p:ph type="title"/>
          </p:nvPr>
        </p:nvSpPr>
        <p:spPr>
          <a:xfrm>
            <a:off x="301752" y="228600"/>
            <a:ext cx="8534400" cy="758952"/>
          </a:xfrm>
          <a:prstGeom prst="rect">
            <a:avLst/>
          </a:prstGeom>
          <a:noFill/>
          <a:ln>
            <a:noFill/>
          </a:ln>
        </p:spPr>
        <p:txBody>
          <a:bodyPr spcFirstLastPara="1" wrap="square" lIns="91425" tIns="45700" rIns="91425" bIns="45700" anchor="b" anchorCtr="0">
            <a:normAutofit/>
          </a:bodyPr>
          <a:lstStyle/>
          <a:p>
            <a:pPr marL="0" lvl="0" indent="0" algn="ctr" rtl="0">
              <a:lnSpc>
                <a:spcPct val="100000"/>
              </a:lnSpc>
              <a:spcBef>
                <a:spcPts val="0"/>
              </a:spcBef>
              <a:spcAft>
                <a:spcPts val="0"/>
              </a:spcAft>
              <a:buClr>
                <a:srgbClr val="CE5717"/>
              </a:buClr>
              <a:buSzPts val="3300"/>
              <a:buFont typeface="Georgia"/>
              <a:buNone/>
            </a:pPr>
            <a:r>
              <a:rPr lang="en-US"/>
              <a:t>Layout of 33/11KV substation</a:t>
            </a:r>
            <a:endParaRPr/>
          </a:p>
        </p:txBody>
      </p:sp>
      <p:pic>
        <p:nvPicPr>
          <p:cNvPr id="1233" name="Google Shape;1233;p168" descr="single-line-diagram-of-substation-967x1024.png"/>
          <p:cNvPicPr preferRelativeResize="0">
            <a:picLocks noGrp="1"/>
          </p:cNvPicPr>
          <p:nvPr>
            <p:ph type="body" idx="1"/>
          </p:nvPr>
        </p:nvPicPr>
        <p:blipFill rotWithShape="1">
          <a:blip r:embed="rId3">
            <a:alphaModFix/>
          </a:blip>
          <a:srcRect/>
          <a:stretch/>
        </p:blipFill>
        <p:spPr>
          <a:xfrm>
            <a:off x="1219200" y="1600200"/>
            <a:ext cx="6096000" cy="4648200"/>
          </a:xfrm>
          <a:prstGeom prst="rect">
            <a:avLst/>
          </a:prstGeom>
          <a:noFill/>
          <a:ln>
            <a:noFill/>
          </a:ln>
        </p:spPr>
      </p:pic>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Shape 1237"/>
        <p:cNvGrpSpPr/>
        <p:nvPr/>
      </p:nvGrpSpPr>
      <p:grpSpPr>
        <a:xfrm>
          <a:off x="0" y="0"/>
          <a:ext cx="0" cy="0"/>
          <a:chOff x="0" y="0"/>
          <a:chExt cx="0" cy="0"/>
        </a:xfrm>
      </p:grpSpPr>
      <p:sp>
        <p:nvSpPr>
          <p:cNvPr id="1238" name="Google Shape;1238;p169"/>
          <p:cNvSpPr txBox="1">
            <a:spLocks noGrp="1"/>
          </p:cNvSpPr>
          <p:nvPr>
            <p:ph type="title"/>
          </p:nvPr>
        </p:nvSpPr>
        <p:spPr>
          <a:xfrm>
            <a:off x="301752" y="228600"/>
            <a:ext cx="8534400" cy="758952"/>
          </a:xfrm>
          <a:prstGeom prst="rect">
            <a:avLst/>
          </a:prstGeom>
          <a:noFill/>
          <a:ln>
            <a:noFill/>
          </a:ln>
        </p:spPr>
        <p:txBody>
          <a:bodyPr spcFirstLastPara="1" wrap="square" lIns="91425" tIns="45700" rIns="91425" bIns="45700" anchor="b" anchorCtr="0">
            <a:normAutofit/>
          </a:bodyPr>
          <a:lstStyle/>
          <a:p>
            <a:pPr marL="0" lvl="0" indent="0" algn="ctr" rtl="0">
              <a:lnSpc>
                <a:spcPct val="100000"/>
              </a:lnSpc>
              <a:spcBef>
                <a:spcPts val="0"/>
              </a:spcBef>
              <a:spcAft>
                <a:spcPts val="0"/>
              </a:spcAft>
              <a:buClr>
                <a:srgbClr val="CE5717"/>
              </a:buClr>
              <a:buSzPts val="3300"/>
              <a:buFont typeface="Georgia"/>
              <a:buNone/>
            </a:pPr>
            <a:r>
              <a:rPr lang="en-US"/>
              <a:t>Layout of 11KV/400V substation</a:t>
            </a:r>
            <a:endParaRPr/>
          </a:p>
        </p:txBody>
      </p:sp>
      <p:pic>
        <p:nvPicPr>
          <p:cNvPr id="1239" name="Google Shape;1239;p169" descr="single-line-diagram-substation-11-04-kv.gif"/>
          <p:cNvPicPr preferRelativeResize="0">
            <a:picLocks noGrp="1"/>
          </p:cNvPicPr>
          <p:nvPr>
            <p:ph type="body" idx="1"/>
          </p:nvPr>
        </p:nvPicPr>
        <p:blipFill rotWithShape="1">
          <a:blip r:embed="rId3">
            <a:alphaModFix/>
          </a:blip>
          <a:srcRect/>
          <a:stretch/>
        </p:blipFill>
        <p:spPr>
          <a:xfrm>
            <a:off x="1143003" y="1524000"/>
            <a:ext cx="7010399" cy="4694237"/>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18"/>
          <p:cNvSpPr txBox="1">
            <a:spLocks noGrp="1"/>
          </p:cNvSpPr>
          <p:nvPr>
            <p:ph type="body" idx="4294967295"/>
          </p:nvPr>
        </p:nvSpPr>
        <p:spPr>
          <a:xfrm>
            <a:off x="381000" y="304812"/>
            <a:ext cx="8504238" cy="5870575"/>
          </a:xfrm>
          <a:prstGeom prst="rect">
            <a:avLst/>
          </a:prstGeom>
          <a:noFill/>
          <a:ln>
            <a:noFill/>
          </a:ln>
        </p:spPr>
        <p:txBody>
          <a:bodyPr spcFirstLastPara="1" wrap="square" lIns="91425" tIns="45700" rIns="91425" bIns="45700" anchor="t" anchorCtr="0">
            <a:normAutofit/>
          </a:bodyPr>
          <a:lstStyle/>
          <a:p>
            <a:pPr marL="274320" lvl="0" indent="-274320" algn="just" rtl="0">
              <a:lnSpc>
                <a:spcPct val="100000"/>
              </a:lnSpc>
              <a:spcBef>
                <a:spcPts val="0"/>
              </a:spcBef>
              <a:spcAft>
                <a:spcPts val="0"/>
              </a:spcAft>
              <a:buSzPts val="2720"/>
              <a:buNone/>
            </a:pPr>
            <a:r>
              <a:rPr lang="en-US" sz="3200" b="1">
                <a:solidFill>
                  <a:srgbClr val="C00000"/>
                </a:solidFill>
              </a:rPr>
              <a:t>2. Air and flue gases circuit: </a:t>
            </a:r>
            <a:endParaRPr/>
          </a:p>
          <a:p>
            <a:pPr marL="274320" lvl="0" indent="-274320" algn="just" rtl="0">
              <a:lnSpc>
                <a:spcPct val="100000"/>
              </a:lnSpc>
              <a:spcBef>
                <a:spcPts val="480"/>
              </a:spcBef>
              <a:spcAft>
                <a:spcPts val="0"/>
              </a:spcAft>
              <a:buSzPts val="2040"/>
              <a:buNone/>
            </a:pPr>
            <a:r>
              <a:rPr lang="en-US" sz="2400" b="1"/>
              <a:t>   </a:t>
            </a:r>
            <a:r>
              <a:rPr lang="en-US" sz="2400"/>
              <a:t>Air is taken from the atmosphere by forced draught fan through the air pre-heater, in which it is heated by the heat of the fuel-gases passing to chimney. the gases after passing through the economizer, super heater, air pre-heater precipitators is finally exhausted through chimney by the help of ID fan.</a:t>
            </a:r>
            <a:r>
              <a:rPr lang="en-US" sz="2400" b="1"/>
              <a:t> </a:t>
            </a:r>
            <a:endParaRPr/>
          </a:p>
          <a:p>
            <a:pPr marL="274320" lvl="0" indent="-274320" algn="just" rtl="0">
              <a:lnSpc>
                <a:spcPct val="100000"/>
              </a:lnSpc>
              <a:spcBef>
                <a:spcPts val="640"/>
              </a:spcBef>
              <a:spcAft>
                <a:spcPts val="0"/>
              </a:spcAft>
              <a:buSzPts val="2720"/>
              <a:buNone/>
            </a:pPr>
            <a:r>
              <a:rPr lang="en-US" sz="3200" b="1">
                <a:solidFill>
                  <a:srgbClr val="C00000"/>
                </a:solidFill>
              </a:rPr>
              <a:t>3. Feed water and Steam circuit</a:t>
            </a:r>
            <a:r>
              <a:rPr lang="en-US" sz="3200">
                <a:solidFill>
                  <a:srgbClr val="C00000"/>
                </a:solidFill>
              </a:rPr>
              <a:t>:</a:t>
            </a:r>
            <a:endParaRPr/>
          </a:p>
          <a:p>
            <a:pPr marL="274320" lvl="0" indent="-274320" algn="just" rtl="0">
              <a:lnSpc>
                <a:spcPct val="100000"/>
              </a:lnSpc>
              <a:spcBef>
                <a:spcPts val="480"/>
              </a:spcBef>
              <a:spcAft>
                <a:spcPts val="0"/>
              </a:spcAft>
              <a:buSzPts val="2040"/>
              <a:buNone/>
            </a:pPr>
            <a:r>
              <a:rPr lang="en-US" sz="2400"/>
              <a:t>   The steam coming out from the turbine is condensed by the help of condenser is extracted by the pumps and forced to low pressure heater. Then this water is passed through the economizer where it is heated up by the heat of flue gases and finally supplied to the boiler .</a:t>
            </a:r>
            <a:endParaRPr/>
          </a:p>
          <a:p>
            <a:pPr marL="274320" lvl="0" indent="-274320" algn="l" rtl="0">
              <a:lnSpc>
                <a:spcPct val="100000"/>
              </a:lnSpc>
              <a:spcBef>
                <a:spcPts val="540"/>
              </a:spcBef>
              <a:spcAft>
                <a:spcPts val="0"/>
              </a:spcAft>
              <a:buSzPts val="2295"/>
              <a:buNone/>
            </a:pPr>
            <a:endParaRPr/>
          </a:p>
          <a:p>
            <a:pPr marL="274320" lvl="0" indent="-274320" algn="l" rtl="0">
              <a:lnSpc>
                <a:spcPct val="100000"/>
              </a:lnSpc>
              <a:spcBef>
                <a:spcPts val="540"/>
              </a:spcBef>
              <a:spcAft>
                <a:spcPts val="0"/>
              </a:spcAft>
              <a:buSzPts val="2295"/>
              <a:buNone/>
            </a:pPr>
            <a:endParaRPr/>
          </a:p>
        </p:txBody>
      </p:sp>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Shape 1243"/>
        <p:cNvGrpSpPr/>
        <p:nvPr/>
      </p:nvGrpSpPr>
      <p:grpSpPr>
        <a:xfrm>
          <a:off x="0" y="0"/>
          <a:ext cx="0" cy="0"/>
          <a:chOff x="0" y="0"/>
          <a:chExt cx="0" cy="0"/>
        </a:xfrm>
      </p:grpSpPr>
      <p:sp>
        <p:nvSpPr>
          <p:cNvPr id="1244" name="Google Shape;1244;p170"/>
          <p:cNvSpPr txBox="1">
            <a:spLocks noGrp="1"/>
          </p:cNvSpPr>
          <p:nvPr>
            <p:ph type="title"/>
          </p:nvPr>
        </p:nvSpPr>
        <p:spPr>
          <a:xfrm>
            <a:off x="533401" y="3124200"/>
            <a:ext cx="8229600" cy="1143000"/>
          </a:xfrm>
          <a:prstGeom prst="rect">
            <a:avLst/>
          </a:prstGeom>
          <a:noFill/>
          <a:ln>
            <a:noFill/>
          </a:ln>
        </p:spPr>
        <p:txBody>
          <a:bodyPr spcFirstLastPara="1" wrap="square" lIns="91425" tIns="45700" rIns="91425" bIns="45700" anchor="b" anchorCtr="0">
            <a:normAutofit/>
          </a:bodyPr>
          <a:lstStyle/>
          <a:p>
            <a:pPr marL="0" lvl="0" indent="0" algn="ctr" rtl="0">
              <a:lnSpc>
                <a:spcPct val="100000"/>
              </a:lnSpc>
              <a:spcBef>
                <a:spcPts val="0"/>
              </a:spcBef>
              <a:spcAft>
                <a:spcPts val="0"/>
              </a:spcAft>
              <a:buClr>
                <a:srgbClr val="CE5717"/>
              </a:buClr>
              <a:buSzPts val="6600"/>
              <a:buFont typeface="Georgia"/>
              <a:buNone/>
            </a:pPr>
            <a:r>
              <a:rPr lang="en-US" sz="6600" b="1"/>
              <a:t>POWER FACTOR</a:t>
            </a:r>
            <a:endParaRPr/>
          </a:p>
        </p:txBody>
      </p:sp>
      <p:sp>
        <p:nvSpPr>
          <p:cNvPr id="1245" name="Google Shape;1245;p170"/>
          <p:cNvSpPr txBox="1">
            <a:spLocks noGrp="1"/>
          </p:cNvSpPr>
          <p:nvPr>
            <p:ph type="body" idx="1"/>
          </p:nvPr>
        </p:nvSpPr>
        <p:spPr>
          <a:xfrm>
            <a:off x="1" y="1981200"/>
            <a:ext cx="8229600" cy="4389120"/>
          </a:xfrm>
          <a:prstGeom prst="rect">
            <a:avLst/>
          </a:prstGeom>
          <a:noFill/>
          <a:ln>
            <a:noFill/>
          </a:ln>
        </p:spPr>
        <p:txBody>
          <a:bodyPr spcFirstLastPara="1" wrap="square" lIns="91425" tIns="45700" rIns="91425" bIns="45700" anchor="t" anchorCtr="0">
            <a:normAutofit/>
          </a:bodyPr>
          <a:lstStyle/>
          <a:p>
            <a:pPr marL="274320" lvl="0" indent="-274320" algn="ctr" rtl="0">
              <a:lnSpc>
                <a:spcPct val="100000"/>
              </a:lnSpc>
              <a:spcBef>
                <a:spcPts val="0"/>
              </a:spcBef>
              <a:spcAft>
                <a:spcPts val="0"/>
              </a:spcAft>
              <a:buSzPts val="3400"/>
              <a:buNone/>
            </a:pPr>
            <a:r>
              <a:rPr lang="en-US" sz="4000" b="1">
                <a:solidFill>
                  <a:srgbClr val="00B050"/>
                </a:solidFill>
              </a:rPr>
              <a:t>Chapter-6</a:t>
            </a:r>
            <a:endParaRPr/>
          </a:p>
        </p:txBody>
      </p:sp>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Shape 1249"/>
        <p:cNvGrpSpPr/>
        <p:nvPr/>
      </p:nvGrpSpPr>
      <p:grpSpPr>
        <a:xfrm>
          <a:off x="0" y="0"/>
          <a:ext cx="0" cy="0"/>
          <a:chOff x="0" y="0"/>
          <a:chExt cx="0" cy="0"/>
        </a:xfrm>
      </p:grpSpPr>
      <p:sp>
        <p:nvSpPr>
          <p:cNvPr id="1250" name="Google Shape;1250;p171"/>
          <p:cNvSpPr txBox="1">
            <a:spLocks noGrp="1"/>
          </p:cNvSpPr>
          <p:nvPr>
            <p:ph type="title"/>
          </p:nvPr>
        </p:nvSpPr>
        <p:spPr>
          <a:xfrm>
            <a:off x="3240975" y="601918"/>
            <a:ext cx="3415800" cy="375000"/>
          </a:xfrm>
          <a:prstGeom prst="rect">
            <a:avLst/>
          </a:prstGeom>
          <a:noFill/>
          <a:ln>
            <a:noFill/>
          </a:ln>
        </p:spPr>
        <p:txBody>
          <a:bodyPr spcFirstLastPara="1" wrap="square" lIns="0" tIns="13325" rIns="0" bIns="0" anchor="b" anchorCtr="0">
            <a:spAutoFit/>
          </a:bodyPr>
          <a:lstStyle/>
          <a:p>
            <a:pPr marL="12700" lvl="0" indent="0" algn="ctr" rtl="0">
              <a:lnSpc>
                <a:spcPct val="100000"/>
              </a:lnSpc>
              <a:spcBef>
                <a:spcPts val="0"/>
              </a:spcBef>
              <a:spcAft>
                <a:spcPts val="0"/>
              </a:spcAft>
              <a:buClr>
                <a:srgbClr val="CE5717"/>
              </a:buClr>
              <a:buSzPts val="3300"/>
              <a:buFont typeface="Georgia"/>
              <a:buNone/>
            </a:pPr>
            <a:r>
              <a:rPr lang="en-US" b="1"/>
              <a:t>Power Factor</a:t>
            </a:r>
            <a:endParaRPr b="1"/>
          </a:p>
        </p:txBody>
      </p:sp>
      <p:sp>
        <p:nvSpPr>
          <p:cNvPr id="1251" name="Google Shape;1251;p171"/>
          <p:cNvSpPr txBox="1"/>
          <p:nvPr/>
        </p:nvSpPr>
        <p:spPr>
          <a:xfrm>
            <a:off x="228600" y="1524000"/>
            <a:ext cx="8763000" cy="3462486"/>
          </a:xfrm>
          <a:prstGeom prst="rect">
            <a:avLst/>
          </a:prstGeom>
          <a:noFill/>
          <a:ln>
            <a:noFill/>
          </a:ln>
        </p:spPr>
        <p:txBody>
          <a:bodyPr spcFirstLastPara="1" wrap="square" lIns="0" tIns="12700" rIns="0" bIns="0" anchor="t" anchorCtr="0">
            <a:spAutoFit/>
          </a:bodyPr>
          <a:lstStyle/>
          <a:p>
            <a:pPr marL="286385" marR="333375" lvl="0" indent="-274319" algn="just" rtl="0">
              <a:lnSpc>
                <a:spcPct val="100000"/>
              </a:lnSpc>
              <a:spcBef>
                <a:spcPts val="0"/>
              </a:spcBef>
              <a:spcAft>
                <a:spcPts val="0"/>
              </a:spcAft>
              <a:buClr>
                <a:srgbClr val="000000"/>
              </a:buClr>
              <a:buSzPts val="2800"/>
              <a:buFont typeface="Arial"/>
              <a:buNone/>
            </a:pPr>
            <a:r>
              <a:rPr lang="en-US" sz="2800" b="0" i="0" u="none" strike="noStrike" cap="none">
                <a:solidFill>
                  <a:schemeClr val="dk1"/>
                </a:solidFill>
                <a:latin typeface="Constantia"/>
                <a:ea typeface="Constantia"/>
                <a:cs typeface="Constantia"/>
                <a:sym typeface="Constantia"/>
              </a:rPr>
              <a:t>   </a:t>
            </a:r>
            <a:r>
              <a:rPr lang="en-US" sz="2400" b="0" i="0" u="none" strike="noStrike" cap="none">
                <a:solidFill>
                  <a:schemeClr val="dk1"/>
                </a:solidFill>
                <a:latin typeface="Georgia"/>
                <a:ea typeface="Georgia"/>
                <a:cs typeface="Georgia"/>
                <a:sym typeface="Georgia"/>
              </a:rPr>
              <a:t>In electrical engineering, the power  factor of an AC electrical power system is defined as  the ratio of the real power flowing to  the load to the apparent power in the  circuit</a:t>
            </a:r>
            <a:endParaRPr sz="2400" b="0" i="0" u="none" strike="noStrike" cap="none">
              <a:solidFill>
                <a:schemeClr val="dk1"/>
              </a:solidFill>
              <a:latin typeface="Georgia"/>
              <a:ea typeface="Georgia"/>
              <a:cs typeface="Georgia"/>
              <a:sym typeface="Georgia"/>
            </a:endParaRPr>
          </a:p>
          <a:p>
            <a:pPr marL="286385" marR="333375" lvl="0" indent="-274319" algn="just" rtl="0">
              <a:lnSpc>
                <a:spcPct val="100000"/>
              </a:lnSpc>
              <a:spcBef>
                <a:spcPts val="100"/>
              </a:spcBef>
              <a:spcAft>
                <a:spcPts val="0"/>
              </a:spcAft>
              <a:buClr>
                <a:srgbClr val="000000"/>
              </a:buClr>
              <a:buSzPts val="2400"/>
              <a:buFont typeface="Arial"/>
              <a:buNone/>
            </a:pPr>
            <a:endParaRPr sz="2400" b="0" i="0" u="none" strike="noStrike" cap="none">
              <a:solidFill>
                <a:schemeClr val="dk1"/>
              </a:solidFill>
              <a:latin typeface="Georgia"/>
              <a:ea typeface="Georgia"/>
              <a:cs typeface="Georgia"/>
              <a:sym typeface="Georgia"/>
            </a:endParaRPr>
          </a:p>
          <a:p>
            <a:pPr marL="286385" marR="333375" lvl="0" indent="-274319" algn="just" rtl="0">
              <a:lnSpc>
                <a:spcPct val="100000"/>
              </a:lnSpc>
              <a:spcBef>
                <a:spcPts val="100"/>
              </a:spcBef>
              <a:spcAft>
                <a:spcPts val="0"/>
              </a:spcAft>
              <a:buClr>
                <a:srgbClr val="0AD0D9"/>
              </a:buClr>
              <a:buSzPts val="2267"/>
              <a:buFont typeface="Noto Sans Symbols"/>
              <a:buChar char="⚫"/>
            </a:pPr>
            <a:r>
              <a:rPr lang="en-US" sz="2400" b="0" i="0" u="none" strike="noStrike" cap="none">
                <a:solidFill>
                  <a:schemeClr val="dk1"/>
                </a:solidFill>
                <a:latin typeface="Georgia"/>
                <a:ea typeface="Georgia"/>
                <a:cs typeface="Georgia"/>
                <a:sym typeface="Georgia"/>
              </a:rPr>
              <a:t>Power factor is the ratio of resistance to the impedance of the connected load.</a:t>
            </a:r>
            <a:endParaRPr sz="1400" b="0" i="0" u="none" strike="noStrike" cap="none">
              <a:solidFill>
                <a:srgbClr val="000000"/>
              </a:solidFill>
              <a:latin typeface="Arial"/>
              <a:ea typeface="Arial"/>
              <a:cs typeface="Arial"/>
              <a:sym typeface="Arial"/>
            </a:endParaRPr>
          </a:p>
          <a:p>
            <a:pPr marL="286385" marR="333375" lvl="0" indent="-274319" algn="just" rtl="0">
              <a:lnSpc>
                <a:spcPct val="100000"/>
              </a:lnSpc>
              <a:spcBef>
                <a:spcPts val="100"/>
              </a:spcBef>
              <a:spcAft>
                <a:spcPts val="0"/>
              </a:spcAft>
              <a:buClr>
                <a:srgbClr val="0AD0D9"/>
              </a:buClr>
              <a:buSzPts val="2267"/>
              <a:buFont typeface="Noto Sans Symbols"/>
              <a:buChar char="⚫"/>
            </a:pPr>
            <a:r>
              <a:rPr lang="en-US" sz="2400" b="0" i="0" u="none" strike="noStrike" cap="none">
                <a:solidFill>
                  <a:schemeClr val="dk1"/>
                </a:solidFill>
                <a:latin typeface="Georgia"/>
                <a:ea typeface="Georgia"/>
                <a:cs typeface="Georgia"/>
                <a:sym typeface="Georgia"/>
              </a:rPr>
              <a:t> Power in  ac system =V.I.cosø</a:t>
            </a:r>
            <a:endParaRPr sz="2400" b="0" i="0" u="none" strike="noStrike" cap="none">
              <a:solidFill>
                <a:schemeClr val="dk1"/>
              </a:solidFill>
              <a:latin typeface="Georgia"/>
              <a:ea typeface="Georgia"/>
              <a:cs typeface="Georgia"/>
              <a:sym typeface="Georgia"/>
            </a:endParaRPr>
          </a:p>
          <a:p>
            <a:pPr marL="286385" marR="333375" lvl="0" indent="-274319" algn="just" rtl="0">
              <a:lnSpc>
                <a:spcPct val="100000"/>
              </a:lnSpc>
              <a:spcBef>
                <a:spcPts val="100"/>
              </a:spcBef>
              <a:spcAft>
                <a:spcPts val="0"/>
              </a:spcAft>
              <a:buClr>
                <a:srgbClr val="0AD0D9"/>
              </a:buClr>
              <a:buSzPts val="2267"/>
              <a:buFont typeface="Noto Sans Symbols"/>
              <a:buChar char="⚫"/>
            </a:pPr>
            <a:r>
              <a:rPr lang="en-US" sz="2400" b="0" i="0" u="none" strike="noStrike" cap="none">
                <a:solidFill>
                  <a:schemeClr val="dk1"/>
                </a:solidFill>
                <a:latin typeface="Georgia"/>
                <a:ea typeface="Georgia"/>
                <a:cs typeface="Georgia"/>
                <a:sym typeface="Georgia"/>
              </a:rPr>
              <a:t>Power factor =cosø</a:t>
            </a:r>
            <a:endParaRPr sz="2400" b="0" i="0" u="none" strike="noStrike" cap="none">
              <a:solidFill>
                <a:schemeClr val="dk1"/>
              </a:solidFill>
              <a:latin typeface="Georgia"/>
              <a:ea typeface="Georgia"/>
              <a:cs typeface="Georgia"/>
              <a:sym typeface="Georgia"/>
            </a:endParaRPr>
          </a:p>
          <a:p>
            <a:pPr marL="286385" marR="333375" lvl="0" indent="-274319" algn="just" rtl="0">
              <a:lnSpc>
                <a:spcPct val="100000"/>
              </a:lnSpc>
              <a:spcBef>
                <a:spcPts val="100"/>
              </a:spcBef>
              <a:spcAft>
                <a:spcPts val="0"/>
              </a:spcAft>
              <a:buClr>
                <a:srgbClr val="0AD0D9"/>
              </a:buClr>
              <a:buSzPts val="2267"/>
              <a:buFont typeface="Noto Sans Symbols"/>
              <a:buChar char="⚫"/>
            </a:pPr>
            <a:r>
              <a:rPr lang="en-US" sz="2400" b="0" i="0" u="none" strike="noStrike" cap="none">
                <a:solidFill>
                  <a:schemeClr val="dk1"/>
                </a:solidFill>
                <a:latin typeface="Georgia"/>
                <a:ea typeface="Georgia"/>
                <a:cs typeface="Georgia"/>
                <a:sym typeface="Georgia"/>
              </a:rPr>
              <a:t>Its value varies between 0 to 1.</a:t>
            </a:r>
            <a:endParaRPr sz="2400" b="0" i="0" u="none" strike="noStrike" cap="none">
              <a:solidFill>
                <a:schemeClr val="dk1"/>
              </a:solidFill>
              <a:latin typeface="Georgia"/>
              <a:ea typeface="Georgia"/>
              <a:cs typeface="Georgia"/>
              <a:sym typeface="Georgia"/>
            </a:endParaRPr>
          </a:p>
        </p:txBody>
      </p:sp>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showMasterSp="0">
  <p:cSld>
    <p:spTree>
      <p:nvGrpSpPr>
        <p:cNvPr id="1" name="Shape 1255"/>
        <p:cNvGrpSpPr/>
        <p:nvPr/>
      </p:nvGrpSpPr>
      <p:grpSpPr>
        <a:xfrm>
          <a:off x="0" y="0"/>
          <a:ext cx="0" cy="0"/>
          <a:chOff x="0" y="0"/>
          <a:chExt cx="0" cy="0"/>
        </a:xfrm>
      </p:grpSpPr>
      <p:sp>
        <p:nvSpPr>
          <p:cNvPr id="1256" name="Google Shape;1256;p172"/>
          <p:cNvSpPr/>
          <p:nvPr/>
        </p:nvSpPr>
        <p:spPr>
          <a:xfrm>
            <a:off x="0" y="0"/>
            <a:ext cx="9144000" cy="68580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p:txBody>
      </p:sp>
      <p:sp>
        <p:nvSpPr>
          <p:cNvPr id="1257" name="Google Shape;1257;p172"/>
          <p:cNvSpPr/>
          <p:nvPr/>
        </p:nvSpPr>
        <p:spPr>
          <a:xfrm>
            <a:off x="2" y="746"/>
            <a:ext cx="9143999" cy="1027429"/>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p:txBody>
      </p:sp>
      <p:sp>
        <p:nvSpPr>
          <p:cNvPr id="1258" name="Google Shape;1258;p172"/>
          <p:cNvSpPr/>
          <p:nvPr/>
        </p:nvSpPr>
        <p:spPr>
          <a:xfrm>
            <a:off x="4400007" y="12"/>
            <a:ext cx="4743992" cy="600077"/>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p:txBody>
      </p:sp>
      <p:sp>
        <p:nvSpPr>
          <p:cNvPr id="1259" name="Google Shape;1259;p172"/>
          <p:cNvSpPr/>
          <p:nvPr/>
        </p:nvSpPr>
        <p:spPr>
          <a:xfrm>
            <a:off x="-748" y="0"/>
            <a:ext cx="9145511" cy="1020572"/>
          </a:xfrm>
          <a:prstGeom prst="rect">
            <a:avLst/>
          </a:prstGeom>
          <a:blipFill rotWithShape="1">
            <a:blip r:embed="rId6">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p:txBody>
      </p:sp>
      <p:pic>
        <p:nvPicPr>
          <p:cNvPr id="1260" name="Google Shape;1260;p172" descr="d3ed86b5ca7680939ff5f261ac0fec66.jpg"/>
          <p:cNvPicPr preferRelativeResize="0"/>
          <p:nvPr/>
        </p:nvPicPr>
        <p:blipFill rotWithShape="1">
          <a:blip r:embed="rId7">
            <a:alphaModFix/>
          </a:blip>
          <a:srcRect/>
          <a:stretch/>
        </p:blipFill>
        <p:spPr>
          <a:xfrm>
            <a:off x="13" y="0"/>
            <a:ext cx="9144000" cy="6858000"/>
          </a:xfrm>
          <a:prstGeom prst="rect">
            <a:avLst/>
          </a:prstGeom>
          <a:noFill/>
          <a:ln>
            <a:noFill/>
          </a:ln>
        </p:spPr>
      </p:pic>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Shape 1264"/>
        <p:cNvGrpSpPr/>
        <p:nvPr/>
      </p:nvGrpSpPr>
      <p:grpSpPr>
        <a:xfrm>
          <a:off x="0" y="0"/>
          <a:ext cx="0" cy="0"/>
          <a:chOff x="0" y="0"/>
          <a:chExt cx="0" cy="0"/>
        </a:xfrm>
      </p:grpSpPr>
      <p:sp>
        <p:nvSpPr>
          <p:cNvPr id="1265" name="Google Shape;1265;p173"/>
          <p:cNvSpPr txBox="1">
            <a:spLocks noGrp="1"/>
          </p:cNvSpPr>
          <p:nvPr>
            <p:ph type="title"/>
          </p:nvPr>
        </p:nvSpPr>
        <p:spPr>
          <a:xfrm>
            <a:off x="304802" y="169400"/>
            <a:ext cx="8534400" cy="759000"/>
          </a:xfrm>
          <a:prstGeom prst="rect">
            <a:avLst/>
          </a:prstGeom>
          <a:noFill/>
          <a:ln>
            <a:noFill/>
          </a:ln>
        </p:spPr>
        <p:txBody>
          <a:bodyPr spcFirstLastPara="1" wrap="square" lIns="91425" tIns="45700" rIns="91425" bIns="45700" anchor="b" anchorCtr="0">
            <a:normAutofit/>
          </a:bodyPr>
          <a:lstStyle/>
          <a:p>
            <a:pPr marL="0" lvl="0" indent="0" algn="ctr" rtl="0">
              <a:lnSpc>
                <a:spcPct val="100000"/>
              </a:lnSpc>
              <a:spcBef>
                <a:spcPts val="0"/>
              </a:spcBef>
              <a:spcAft>
                <a:spcPts val="0"/>
              </a:spcAft>
              <a:buClr>
                <a:srgbClr val="CE5717"/>
              </a:buClr>
              <a:buSzPts val="3300"/>
              <a:buFont typeface="Georgia"/>
              <a:buNone/>
            </a:pPr>
            <a:r>
              <a:rPr lang="en-US" b="1"/>
              <a:t>Disadvantage of low power factor</a:t>
            </a:r>
            <a:endParaRPr/>
          </a:p>
        </p:txBody>
      </p:sp>
      <p:sp>
        <p:nvSpPr>
          <p:cNvPr id="1266" name="Google Shape;1266;p173"/>
          <p:cNvSpPr txBox="1">
            <a:spLocks noGrp="1"/>
          </p:cNvSpPr>
          <p:nvPr>
            <p:ph type="body" idx="1"/>
          </p:nvPr>
        </p:nvSpPr>
        <p:spPr>
          <a:xfrm>
            <a:off x="304802" y="1467848"/>
            <a:ext cx="8503800" cy="4572000"/>
          </a:xfrm>
          <a:prstGeom prst="rect">
            <a:avLst/>
          </a:prstGeom>
          <a:noFill/>
          <a:ln>
            <a:noFill/>
          </a:ln>
        </p:spPr>
        <p:txBody>
          <a:bodyPr spcFirstLastPara="1" wrap="square" lIns="91425" tIns="45700" rIns="91425" bIns="45700" anchor="t" anchorCtr="0">
            <a:normAutofit/>
          </a:bodyPr>
          <a:lstStyle/>
          <a:p>
            <a:pPr marL="274320" lvl="0" indent="-274320" algn="l" rtl="0">
              <a:lnSpc>
                <a:spcPct val="100000"/>
              </a:lnSpc>
              <a:spcBef>
                <a:spcPts val="0"/>
              </a:spcBef>
              <a:spcAft>
                <a:spcPts val="0"/>
              </a:spcAft>
              <a:buSzPts val="2040"/>
              <a:buFont typeface="Noto Sans Symbols"/>
              <a:buChar char="▪"/>
            </a:pPr>
            <a:r>
              <a:rPr lang="en-US" sz="2400"/>
              <a:t>Greater conductor size</a:t>
            </a:r>
            <a:endParaRPr/>
          </a:p>
          <a:p>
            <a:pPr marL="274320" lvl="0" indent="-274320" algn="l" rtl="0">
              <a:lnSpc>
                <a:spcPct val="100000"/>
              </a:lnSpc>
              <a:spcBef>
                <a:spcPts val="480"/>
              </a:spcBef>
              <a:spcAft>
                <a:spcPts val="0"/>
              </a:spcAft>
              <a:buSzPts val="2040"/>
              <a:buFont typeface="Noto Sans Symbols"/>
              <a:buChar char="▪"/>
            </a:pPr>
            <a:r>
              <a:rPr lang="en-US" sz="2400"/>
              <a:t>Large copper losses</a:t>
            </a:r>
            <a:endParaRPr/>
          </a:p>
          <a:p>
            <a:pPr marL="274320" lvl="0" indent="-274320" algn="l" rtl="0">
              <a:lnSpc>
                <a:spcPct val="100000"/>
              </a:lnSpc>
              <a:spcBef>
                <a:spcPts val="480"/>
              </a:spcBef>
              <a:spcAft>
                <a:spcPts val="0"/>
              </a:spcAft>
              <a:buSzPts val="2040"/>
              <a:buFont typeface="Noto Sans Symbols"/>
              <a:buChar char="▪"/>
            </a:pPr>
            <a:r>
              <a:rPr lang="en-US" sz="2400"/>
              <a:t>Poor voltage regulations</a:t>
            </a:r>
            <a:endParaRPr/>
          </a:p>
          <a:p>
            <a:pPr marL="274320" lvl="0" indent="-274320" algn="l" rtl="0">
              <a:lnSpc>
                <a:spcPct val="100000"/>
              </a:lnSpc>
              <a:spcBef>
                <a:spcPts val="480"/>
              </a:spcBef>
              <a:spcAft>
                <a:spcPts val="0"/>
              </a:spcAft>
              <a:buSzPts val="2040"/>
              <a:buFont typeface="Noto Sans Symbols"/>
              <a:buChar char="▪"/>
            </a:pPr>
            <a:r>
              <a:rPr lang="en-US" sz="2400"/>
              <a:t>Large KVA rating of the equipment</a:t>
            </a:r>
            <a:endParaRPr/>
          </a:p>
        </p:txBody>
      </p:sp>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Shape 1270"/>
        <p:cNvGrpSpPr/>
        <p:nvPr/>
      </p:nvGrpSpPr>
      <p:grpSpPr>
        <a:xfrm>
          <a:off x="0" y="0"/>
          <a:ext cx="0" cy="0"/>
          <a:chOff x="0" y="0"/>
          <a:chExt cx="0" cy="0"/>
        </a:xfrm>
      </p:grpSpPr>
      <p:sp>
        <p:nvSpPr>
          <p:cNvPr id="1271" name="Google Shape;1271;p174"/>
          <p:cNvSpPr txBox="1">
            <a:spLocks noGrp="1"/>
          </p:cNvSpPr>
          <p:nvPr>
            <p:ph type="title"/>
          </p:nvPr>
        </p:nvSpPr>
        <p:spPr>
          <a:xfrm>
            <a:off x="301752" y="228600"/>
            <a:ext cx="8534400" cy="758952"/>
          </a:xfrm>
          <a:prstGeom prst="rect">
            <a:avLst/>
          </a:prstGeom>
          <a:noFill/>
          <a:ln>
            <a:noFill/>
          </a:ln>
        </p:spPr>
        <p:txBody>
          <a:bodyPr spcFirstLastPara="1" wrap="square" lIns="91425" tIns="45700" rIns="91425" bIns="45700" anchor="b" anchorCtr="0">
            <a:normAutofit/>
          </a:bodyPr>
          <a:lstStyle/>
          <a:p>
            <a:pPr marL="0" lvl="0" indent="0" algn="ctr" rtl="0">
              <a:lnSpc>
                <a:spcPct val="100000"/>
              </a:lnSpc>
              <a:spcBef>
                <a:spcPts val="0"/>
              </a:spcBef>
              <a:spcAft>
                <a:spcPts val="0"/>
              </a:spcAft>
              <a:buClr>
                <a:srgbClr val="CE5717"/>
              </a:buClr>
              <a:buSzPts val="3600"/>
              <a:buFont typeface="Georgia"/>
              <a:buNone/>
            </a:pPr>
            <a:r>
              <a:rPr lang="en-US" sz="3600" b="1"/>
              <a:t>Causes of Low PF</a:t>
            </a:r>
            <a:endParaRPr b="1"/>
          </a:p>
        </p:txBody>
      </p:sp>
      <p:sp>
        <p:nvSpPr>
          <p:cNvPr id="1272" name="Google Shape;1272;p174"/>
          <p:cNvSpPr txBox="1">
            <a:spLocks noGrp="1"/>
          </p:cNvSpPr>
          <p:nvPr>
            <p:ph type="body" idx="1"/>
          </p:nvPr>
        </p:nvSpPr>
        <p:spPr>
          <a:xfrm>
            <a:off x="301752" y="1527048"/>
            <a:ext cx="8503920" cy="4572000"/>
          </a:xfrm>
          <a:prstGeom prst="rect">
            <a:avLst/>
          </a:prstGeom>
          <a:noFill/>
          <a:ln>
            <a:noFill/>
          </a:ln>
        </p:spPr>
        <p:txBody>
          <a:bodyPr spcFirstLastPara="1" wrap="square" lIns="91425" tIns="45700" rIns="91425" bIns="45700" anchor="t" anchorCtr="0">
            <a:normAutofit/>
          </a:bodyPr>
          <a:lstStyle/>
          <a:p>
            <a:pPr marL="286385" marR="5080" lvl="0" indent="-274319" algn="just" rtl="0">
              <a:lnSpc>
                <a:spcPct val="100000"/>
              </a:lnSpc>
              <a:spcBef>
                <a:spcPts val="0"/>
              </a:spcBef>
              <a:spcAft>
                <a:spcPts val="0"/>
              </a:spcAft>
              <a:buClr>
                <a:srgbClr val="0AD0D9"/>
              </a:buClr>
              <a:buSzPts val="2262"/>
              <a:buNone/>
            </a:pPr>
            <a:r>
              <a:rPr lang="en-US" sz="2400">
                <a:latin typeface="Constantia"/>
                <a:ea typeface="Constantia"/>
                <a:cs typeface="Constantia"/>
                <a:sym typeface="Constantia"/>
              </a:rPr>
              <a:t>   The main </a:t>
            </a:r>
            <a:r>
              <a:rPr lang="en-US" sz="2400" b="1">
                <a:latin typeface="Constantia"/>
                <a:ea typeface="Constantia"/>
                <a:cs typeface="Constantia"/>
                <a:sym typeface="Constantia"/>
              </a:rPr>
              <a:t>cause of low </a:t>
            </a:r>
            <a:r>
              <a:rPr lang="en-US" sz="2400">
                <a:latin typeface="Constantia"/>
                <a:ea typeface="Constantia"/>
                <a:cs typeface="Constantia"/>
                <a:sym typeface="Constantia"/>
              </a:rPr>
              <a:t>p.f. is Inductive Load. As in  pure inductive </a:t>
            </a:r>
            <a:r>
              <a:rPr lang="en-US" sz="2400" b="1">
                <a:latin typeface="Constantia"/>
                <a:ea typeface="Constantia"/>
                <a:cs typeface="Constantia"/>
                <a:sym typeface="Constantia"/>
              </a:rPr>
              <a:t>circuit</a:t>
            </a:r>
            <a:r>
              <a:rPr lang="en-US" sz="2400">
                <a:latin typeface="Constantia"/>
                <a:ea typeface="Constantia"/>
                <a:cs typeface="Constantia"/>
                <a:sym typeface="Constantia"/>
              </a:rPr>
              <a:t>, Current lags 90° from </a:t>
            </a:r>
            <a:r>
              <a:rPr lang="en-US" sz="2400" b="1">
                <a:latin typeface="Constantia"/>
                <a:ea typeface="Constantia"/>
                <a:cs typeface="Constantia"/>
                <a:sym typeface="Constantia"/>
              </a:rPr>
              <a:t>Voltage</a:t>
            </a:r>
            <a:r>
              <a:rPr lang="en-US" sz="2400">
                <a:latin typeface="Constantia"/>
                <a:ea typeface="Constantia"/>
                <a:cs typeface="Constantia"/>
                <a:sym typeface="Constantia"/>
              </a:rPr>
              <a:t>,  this large difference of phase angle between current  and </a:t>
            </a:r>
            <a:r>
              <a:rPr lang="en-US" sz="2400" b="1">
                <a:latin typeface="Constantia"/>
                <a:ea typeface="Constantia"/>
                <a:cs typeface="Constantia"/>
                <a:sym typeface="Constantia"/>
              </a:rPr>
              <a:t>voltage causes </a:t>
            </a:r>
            <a:r>
              <a:rPr lang="en-US" sz="2400">
                <a:latin typeface="Constantia"/>
                <a:ea typeface="Constantia"/>
                <a:cs typeface="Constantia"/>
                <a:sym typeface="Constantia"/>
              </a:rPr>
              <a:t>zero </a:t>
            </a:r>
            <a:r>
              <a:rPr lang="en-US" sz="2400" b="1">
                <a:latin typeface="Constantia"/>
                <a:ea typeface="Constantia"/>
                <a:cs typeface="Constantia"/>
                <a:sym typeface="Constantia"/>
              </a:rPr>
              <a:t>power factor</a:t>
            </a:r>
            <a:r>
              <a:rPr lang="en-US" sz="2400">
                <a:latin typeface="Constantia"/>
                <a:ea typeface="Constantia"/>
                <a:cs typeface="Constantia"/>
                <a:sym typeface="Constantia"/>
              </a:rPr>
              <a:t>. eg Inductive  Loads are like:</a:t>
            </a:r>
            <a:endParaRPr sz="2400">
              <a:latin typeface="Constantia"/>
              <a:ea typeface="Constantia"/>
              <a:cs typeface="Constantia"/>
              <a:sym typeface="Constantia"/>
            </a:endParaRPr>
          </a:p>
          <a:p>
            <a:pPr marL="287020" lvl="0" indent="-274320" algn="just" rtl="0">
              <a:lnSpc>
                <a:spcPct val="100000"/>
              </a:lnSpc>
              <a:spcBef>
                <a:spcPts val="625"/>
              </a:spcBef>
              <a:spcAft>
                <a:spcPts val="0"/>
              </a:spcAft>
              <a:buClr>
                <a:srgbClr val="0AD0D9"/>
              </a:buClr>
              <a:buSzPts val="2262"/>
              <a:buChar char="⚫"/>
            </a:pPr>
            <a:r>
              <a:rPr lang="en-US" sz="2400">
                <a:latin typeface="Constantia"/>
                <a:ea typeface="Constantia"/>
                <a:cs typeface="Constantia"/>
                <a:sym typeface="Constantia"/>
              </a:rPr>
              <a:t>Arc Lamps</a:t>
            </a:r>
            <a:endParaRPr sz="2400">
              <a:latin typeface="Constantia"/>
              <a:ea typeface="Constantia"/>
              <a:cs typeface="Constantia"/>
              <a:sym typeface="Constantia"/>
            </a:endParaRPr>
          </a:p>
          <a:p>
            <a:pPr marL="287020" lvl="0" indent="-274320" algn="just" rtl="0">
              <a:lnSpc>
                <a:spcPct val="100000"/>
              </a:lnSpc>
              <a:spcBef>
                <a:spcPts val="625"/>
              </a:spcBef>
              <a:spcAft>
                <a:spcPts val="0"/>
              </a:spcAft>
              <a:buClr>
                <a:srgbClr val="0AD0D9"/>
              </a:buClr>
              <a:buSzPts val="2262"/>
              <a:buChar char="⚫"/>
            </a:pPr>
            <a:r>
              <a:rPr lang="en-US" sz="2400">
                <a:latin typeface="Constantia"/>
                <a:ea typeface="Constantia"/>
                <a:cs typeface="Constantia"/>
                <a:sym typeface="Constantia"/>
              </a:rPr>
              <a:t>Computer Systems</a:t>
            </a:r>
            <a:endParaRPr sz="2400">
              <a:latin typeface="Constantia"/>
              <a:ea typeface="Constantia"/>
              <a:cs typeface="Constantia"/>
              <a:sym typeface="Constantia"/>
            </a:endParaRPr>
          </a:p>
          <a:p>
            <a:pPr marL="287020" lvl="0" indent="-274320" algn="just" rtl="0">
              <a:lnSpc>
                <a:spcPct val="100000"/>
              </a:lnSpc>
              <a:spcBef>
                <a:spcPts val="625"/>
              </a:spcBef>
              <a:spcAft>
                <a:spcPts val="0"/>
              </a:spcAft>
              <a:buClr>
                <a:srgbClr val="0AD0D9"/>
              </a:buClr>
              <a:buSzPts val="2262"/>
              <a:buChar char="⚫"/>
            </a:pPr>
            <a:r>
              <a:rPr lang="en-US" sz="2400">
                <a:latin typeface="Constantia"/>
                <a:ea typeface="Constantia"/>
                <a:cs typeface="Constantia"/>
                <a:sym typeface="Constantia"/>
              </a:rPr>
              <a:t>Induction motors</a:t>
            </a:r>
            <a:endParaRPr sz="2400">
              <a:latin typeface="Constantia"/>
              <a:ea typeface="Constantia"/>
              <a:cs typeface="Constantia"/>
              <a:sym typeface="Constantia"/>
            </a:endParaRPr>
          </a:p>
          <a:p>
            <a:pPr marL="287020" lvl="0" indent="-274320" algn="just" rtl="0">
              <a:lnSpc>
                <a:spcPct val="100000"/>
              </a:lnSpc>
              <a:spcBef>
                <a:spcPts val="625"/>
              </a:spcBef>
              <a:spcAft>
                <a:spcPts val="0"/>
              </a:spcAft>
              <a:buClr>
                <a:srgbClr val="0AD0D9"/>
              </a:buClr>
              <a:buSzPts val="2262"/>
              <a:buChar char="⚫"/>
            </a:pPr>
            <a:r>
              <a:rPr lang="en-US" sz="2400">
                <a:latin typeface="Constantia"/>
                <a:ea typeface="Constantia"/>
                <a:cs typeface="Constantia"/>
                <a:sym typeface="Constantia"/>
              </a:rPr>
              <a:t>Electric Furnaces</a:t>
            </a:r>
            <a:endParaRPr sz="2400">
              <a:latin typeface="Constantia"/>
              <a:ea typeface="Constantia"/>
              <a:cs typeface="Constantia"/>
              <a:sym typeface="Constantia"/>
            </a:endParaRPr>
          </a:p>
        </p:txBody>
      </p:sp>
    </p:spTree>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Shape 1276"/>
        <p:cNvGrpSpPr/>
        <p:nvPr/>
      </p:nvGrpSpPr>
      <p:grpSpPr>
        <a:xfrm>
          <a:off x="0" y="0"/>
          <a:ext cx="0" cy="0"/>
          <a:chOff x="0" y="0"/>
          <a:chExt cx="0" cy="0"/>
        </a:xfrm>
      </p:grpSpPr>
      <p:sp>
        <p:nvSpPr>
          <p:cNvPr id="1277" name="Google Shape;1277;p175"/>
          <p:cNvSpPr txBox="1">
            <a:spLocks noGrp="1"/>
          </p:cNvSpPr>
          <p:nvPr>
            <p:ph type="title"/>
          </p:nvPr>
        </p:nvSpPr>
        <p:spPr>
          <a:xfrm>
            <a:off x="228600" y="0"/>
            <a:ext cx="8915400" cy="1143000"/>
          </a:xfrm>
          <a:prstGeom prst="rect">
            <a:avLst/>
          </a:prstGeom>
          <a:noFill/>
          <a:ln>
            <a:noFill/>
          </a:ln>
        </p:spPr>
        <p:txBody>
          <a:bodyPr spcFirstLastPara="1" wrap="square" lIns="91425" tIns="45700" rIns="91425" bIns="45700" anchor="b" anchorCtr="0">
            <a:normAutofit/>
          </a:bodyPr>
          <a:lstStyle/>
          <a:p>
            <a:pPr marL="0" lvl="0" indent="0" algn="ctr" rtl="0">
              <a:lnSpc>
                <a:spcPct val="100000"/>
              </a:lnSpc>
              <a:spcBef>
                <a:spcPts val="0"/>
              </a:spcBef>
              <a:spcAft>
                <a:spcPts val="0"/>
              </a:spcAft>
              <a:buClr>
                <a:srgbClr val="CE5717"/>
              </a:buClr>
              <a:buSzPts val="3300"/>
              <a:buFont typeface="Georgia"/>
              <a:buNone/>
            </a:pPr>
            <a:r>
              <a:rPr lang="en-US" b="1"/>
              <a:t>Importance of Power Factor Improvement</a:t>
            </a:r>
            <a:endParaRPr/>
          </a:p>
        </p:txBody>
      </p:sp>
      <p:sp>
        <p:nvSpPr>
          <p:cNvPr id="1278" name="Google Shape;1278;p175"/>
          <p:cNvSpPr txBox="1">
            <a:spLocks noGrp="1"/>
          </p:cNvSpPr>
          <p:nvPr>
            <p:ph type="body" idx="1"/>
          </p:nvPr>
        </p:nvSpPr>
        <p:spPr>
          <a:xfrm>
            <a:off x="152401" y="1371600"/>
            <a:ext cx="8763000" cy="5715000"/>
          </a:xfrm>
          <a:prstGeom prst="rect">
            <a:avLst/>
          </a:prstGeom>
          <a:noFill/>
          <a:ln>
            <a:noFill/>
          </a:ln>
        </p:spPr>
        <p:txBody>
          <a:bodyPr spcFirstLastPara="1" wrap="square" lIns="91425" tIns="45700" rIns="91425" bIns="45700" anchor="t" anchorCtr="0">
            <a:noAutofit/>
          </a:bodyPr>
          <a:lstStyle/>
          <a:p>
            <a:pPr marL="274320" lvl="0" indent="-274320" algn="just" rtl="0">
              <a:lnSpc>
                <a:spcPct val="100000"/>
              </a:lnSpc>
              <a:spcBef>
                <a:spcPts val="0"/>
              </a:spcBef>
              <a:spcAft>
                <a:spcPts val="0"/>
              </a:spcAft>
              <a:buSzPts val="2040"/>
              <a:buNone/>
            </a:pPr>
            <a:r>
              <a:rPr lang="en-US" sz="2400" b="1"/>
              <a:t>    Power Factor  is very important because of below mentioned points</a:t>
            </a:r>
            <a:r>
              <a:rPr lang="en-US" sz="2400"/>
              <a:t>:</a:t>
            </a:r>
            <a:endParaRPr/>
          </a:p>
          <a:p>
            <a:pPr marL="274320" lvl="0" indent="-274320" algn="just" rtl="0">
              <a:lnSpc>
                <a:spcPct val="100000"/>
              </a:lnSpc>
              <a:spcBef>
                <a:spcPts val="480"/>
              </a:spcBef>
              <a:spcAft>
                <a:spcPts val="0"/>
              </a:spcAft>
              <a:buSzPts val="2040"/>
              <a:buChar char="⚫"/>
            </a:pPr>
            <a:r>
              <a:rPr lang="en-US" sz="2400"/>
              <a:t>Real power is given by P = V I cosφ. </a:t>
            </a:r>
            <a:endParaRPr/>
          </a:p>
          <a:p>
            <a:pPr marL="274320" lvl="0" indent="-274320" algn="just" rtl="0">
              <a:lnSpc>
                <a:spcPct val="100000"/>
              </a:lnSpc>
              <a:spcBef>
                <a:spcPts val="480"/>
              </a:spcBef>
              <a:spcAft>
                <a:spcPts val="0"/>
              </a:spcAft>
              <a:buSzPts val="2040"/>
              <a:buNone/>
            </a:pPr>
            <a:r>
              <a:rPr lang="en-US" sz="2400"/>
              <a:t>   The electrical current is inversely proportional to cosφ for transferring a given amount of power at a certain voltages. Hence higher the PF lower will be the current flowing. A small current flow requires a less cross-sectional area of conductors, and thus it saves conductors and money.</a:t>
            </a:r>
            <a:endParaRPr/>
          </a:p>
          <a:p>
            <a:pPr marL="274320" lvl="0" indent="-274320" algn="just" rtl="0">
              <a:lnSpc>
                <a:spcPct val="100000"/>
              </a:lnSpc>
              <a:spcBef>
                <a:spcPts val="480"/>
              </a:spcBef>
              <a:spcAft>
                <a:spcPts val="0"/>
              </a:spcAft>
              <a:buSzPts val="2040"/>
              <a:buChar char="⚫"/>
            </a:pPr>
            <a:r>
              <a:rPr lang="en-US" sz="2400"/>
              <a:t>From the above relation, we see having poor power factor increases the current flowing in a conductor and thus copper loss increases. A large voltage drops occurs in the alternators, transformers and transmission and distribution lines – which gives very poor voltage regulation.</a:t>
            </a:r>
            <a:endParaRPr/>
          </a:p>
          <a:p>
            <a:pPr marL="274320" lvl="0" indent="-144780" algn="just" rtl="0">
              <a:lnSpc>
                <a:spcPct val="100000"/>
              </a:lnSpc>
              <a:spcBef>
                <a:spcPts val="480"/>
              </a:spcBef>
              <a:spcAft>
                <a:spcPts val="0"/>
              </a:spcAft>
              <a:buSzPts val="2040"/>
              <a:buNone/>
            </a:pPr>
            <a:endParaRPr sz="2400"/>
          </a:p>
          <a:p>
            <a:pPr marL="274320" lvl="0" indent="-274320" algn="just" rtl="0">
              <a:lnSpc>
                <a:spcPct val="100000"/>
              </a:lnSpc>
              <a:spcBef>
                <a:spcPts val="480"/>
              </a:spcBef>
              <a:spcAft>
                <a:spcPts val="0"/>
              </a:spcAft>
              <a:buSzPts val="2040"/>
              <a:buNone/>
            </a:pPr>
            <a:endParaRPr sz="2400"/>
          </a:p>
        </p:txBody>
      </p:sp>
    </p:spTree>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bg>
      <p:bgPr>
        <a:solidFill>
          <a:srgbClr val="EBF8FB"/>
        </a:solidFill>
        <a:effectLst/>
      </p:bgPr>
    </p:bg>
    <p:spTree>
      <p:nvGrpSpPr>
        <p:cNvPr id="1" name="Shape 1282"/>
        <p:cNvGrpSpPr/>
        <p:nvPr/>
      </p:nvGrpSpPr>
      <p:grpSpPr>
        <a:xfrm>
          <a:off x="0" y="0"/>
          <a:ext cx="0" cy="0"/>
          <a:chOff x="0" y="0"/>
          <a:chExt cx="0" cy="0"/>
        </a:xfrm>
      </p:grpSpPr>
      <p:sp>
        <p:nvSpPr>
          <p:cNvPr id="1283" name="Google Shape;1283;p176"/>
          <p:cNvSpPr txBox="1">
            <a:spLocks noGrp="1"/>
          </p:cNvSpPr>
          <p:nvPr>
            <p:ph type="body" idx="4294967295"/>
          </p:nvPr>
        </p:nvSpPr>
        <p:spPr>
          <a:xfrm>
            <a:off x="304800" y="609600"/>
            <a:ext cx="8504238" cy="4572000"/>
          </a:xfrm>
          <a:prstGeom prst="rect">
            <a:avLst/>
          </a:prstGeom>
          <a:noFill/>
          <a:ln>
            <a:noFill/>
          </a:ln>
        </p:spPr>
        <p:txBody>
          <a:bodyPr spcFirstLastPara="1" wrap="square" lIns="91425" tIns="45700" rIns="91425" bIns="45700" anchor="t" anchorCtr="0">
            <a:normAutofit/>
          </a:bodyPr>
          <a:lstStyle/>
          <a:p>
            <a:pPr marL="274320" lvl="0" indent="-274320" algn="just" rtl="0">
              <a:lnSpc>
                <a:spcPct val="100000"/>
              </a:lnSpc>
              <a:spcBef>
                <a:spcPts val="0"/>
              </a:spcBef>
              <a:spcAft>
                <a:spcPts val="0"/>
              </a:spcAft>
              <a:buSzPts val="2295"/>
              <a:buChar char="⚫"/>
            </a:pPr>
            <a:r>
              <a:rPr lang="en-US"/>
              <a:t>The KVA rating of machines is also reduced by having higher power factor, as per the formula:</a:t>
            </a:r>
            <a:endParaRPr/>
          </a:p>
          <a:p>
            <a:pPr marL="274320" lvl="0" indent="-128587" algn="just" rtl="0">
              <a:lnSpc>
                <a:spcPct val="100000"/>
              </a:lnSpc>
              <a:spcBef>
                <a:spcPts val="540"/>
              </a:spcBef>
              <a:spcAft>
                <a:spcPts val="0"/>
              </a:spcAft>
              <a:buSzPts val="2295"/>
              <a:buNone/>
            </a:pPr>
            <a:endParaRPr/>
          </a:p>
          <a:p>
            <a:pPr marL="274320" lvl="0" indent="-274320" algn="just" rtl="0">
              <a:lnSpc>
                <a:spcPct val="100000"/>
              </a:lnSpc>
              <a:spcBef>
                <a:spcPts val="540"/>
              </a:spcBef>
              <a:spcAft>
                <a:spcPts val="0"/>
              </a:spcAft>
              <a:buSzPts val="2295"/>
              <a:buNone/>
            </a:pPr>
            <a:endParaRPr/>
          </a:p>
          <a:p>
            <a:pPr marL="274320" lvl="0" indent="-274320" algn="just" rtl="0">
              <a:lnSpc>
                <a:spcPct val="100000"/>
              </a:lnSpc>
              <a:spcBef>
                <a:spcPts val="540"/>
              </a:spcBef>
              <a:spcAft>
                <a:spcPts val="0"/>
              </a:spcAft>
              <a:buSzPts val="2295"/>
              <a:buChar char="⚫"/>
            </a:pPr>
            <a:r>
              <a:rPr lang="en-US"/>
              <a:t>Hence, the size and cost of the machine is also reduced.</a:t>
            </a:r>
            <a:endParaRPr/>
          </a:p>
          <a:p>
            <a:pPr marL="274320" lvl="0" indent="-274320" algn="just" rtl="0">
              <a:lnSpc>
                <a:spcPct val="100000"/>
              </a:lnSpc>
              <a:spcBef>
                <a:spcPts val="540"/>
              </a:spcBef>
              <a:spcAft>
                <a:spcPts val="0"/>
              </a:spcAft>
              <a:buSzPts val="2295"/>
              <a:buChar char="⚫"/>
            </a:pPr>
            <a:r>
              <a:rPr lang="en-US"/>
              <a:t>This is why electrical power factor should be maintained close to unity</a:t>
            </a:r>
            <a:endParaRPr/>
          </a:p>
        </p:txBody>
      </p:sp>
      <p:pic>
        <p:nvPicPr>
          <p:cNvPr id="1284" name="Google Shape;1284;p176" descr="electrical-power-factor-formula.png"/>
          <p:cNvPicPr preferRelativeResize="0"/>
          <p:nvPr/>
        </p:nvPicPr>
        <p:blipFill rotWithShape="1">
          <a:blip r:embed="rId3">
            <a:alphaModFix/>
          </a:blip>
          <a:srcRect/>
          <a:stretch/>
        </p:blipFill>
        <p:spPr>
          <a:xfrm>
            <a:off x="3276600" y="1752600"/>
            <a:ext cx="1905000" cy="658739"/>
          </a:xfrm>
          <a:prstGeom prst="rect">
            <a:avLst/>
          </a:prstGeom>
          <a:noFill/>
          <a:ln>
            <a:noFill/>
          </a:ln>
        </p:spPr>
      </p:pic>
    </p:spTree>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Shape 1288"/>
        <p:cNvGrpSpPr/>
        <p:nvPr/>
      </p:nvGrpSpPr>
      <p:grpSpPr>
        <a:xfrm>
          <a:off x="0" y="0"/>
          <a:ext cx="0" cy="0"/>
          <a:chOff x="0" y="0"/>
          <a:chExt cx="0" cy="0"/>
        </a:xfrm>
      </p:grpSpPr>
      <p:sp>
        <p:nvSpPr>
          <p:cNvPr id="1289" name="Google Shape;1289;p177"/>
          <p:cNvSpPr txBox="1">
            <a:spLocks noGrp="1"/>
          </p:cNvSpPr>
          <p:nvPr>
            <p:ph type="title"/>
          </p:nvPr>
        </p:nvSpPr>
        <p:spPr>
          <a:xfrm>
            <a:off x="609600" y="228600"/>
            <a:ext cx="8229600" cy="1143000"/>
          </a:xfrm>
          <a:prstGeom prst="rect">
            <a:avLst/>
          </a:prstGeom>
          <a:noFill/>
          <a:ln>
            <a:noFill/>
          </a:ln>
        </p:spPr>
        <p:txBody>
          <a:bodyPr spcFirstLastPara="1" wrap="square" lIns="91425" tIns="45700" rIns="91425" bIns="45700" anchor="b" anchorCtr="0">
            <a:normAutofit/>
          </a:bodyPr>
          <a:lstStyle/>
          <a:p>
            <a:pPr marL="0" lvl="0" indent="0" algn="ctr" rtl="0">
              <a:lnSpc>
                <a:spcPct val="100000"/>
              </a:lnSpc>
              <a:spcBef>
                <a:spcPts val="0"/>
              </a:spcBef>
              <a:spcAft>
                <a:spcPts val="0"/>
              </a:spcAft>
              <a:buClr>
                <a:srgbClr val="CE5717"/>
              </a:buClr>
              <a:buSzPts val="2970"/>
              <a:buFont typeface="Georgia"/>
              <a:buNone/>
            </a:pPr>
            <a:r>
              <a:rPr lang="en-US" sz="2970" b="1"/>
              <a:t>Methods of Power Factor Improvement</a:t>
            </a:r>
            <a:br>
              <a:rPr lang="en-US" sz="2970" b="1"/>
            </a:br>
            <a:endParaRPr sz="2970"/>
          </a:p>
        </p:txBody>
      </p:sp>
      <p:sp>
        <p:nvSpPr>
          <p:cNvPr id="1290" name="Google Shape;1290;p177"/>
          <p:cNvSpPr txBox="1">
            <a:spLocks noGrp="1"/>
          </p:cNvSpPr>
          <p:nvPr>
            <p:ph type="body" idx="1"/>
          </p:nvPr>
        </p:nvSpPr>
        <p:spPr>
          <a:xfrm>
            <a:off x="304801" y="1600200"/>
            <a:ext cx="8229600" cy="4953000"/>
          </a:xfrm>
          <a:prstGeom prst="rect">
            <a:avLst/>
          </a:prstGeom>
          <a:noFill/>
          <a:ln>
            <a:noFill/>
          </a:ln>
        </p:spPr>
        <p:txBody>
          <a:bodyPr spcFirstLastPara="1" wrap="square" lIns="91425" tIns="45700" rIns="91425" bIns="45700" anchor="t" anchorCtr="0">
            <a:normAutofit/>
          </a:bodyPr>
          <a:lstStyle/>
          <a:p>
            <a:pPr marL="274320" lvl="0" indent="-274320" algn="l" rtl="0">
              <a:lnSpc>
                <a:spcPct val="100000"/>
              </a:lnSpc>
              <a:spcBef>
                <a:spcPts val="0"/>
              </a:spcBef>
              <a:spcAft>
                <a:spcPts val="0"/>
              </a:spcAft>
              <a:buSzPts val="2295"/>
              <a:buNone/>
            </a:pPr>
            <a:r>
              <a:rPr lang="en-US"/>
              <a:t>There are three main ways to improve power factor:</a:t>
            </a:r>
            <a:endParaRPr/>
          </a:p>
          <a:p>
            <a:pPr marL="274320" lvl="0" indent="-274320" algn="l" rtl="0">
              <a:lnSpc>
                <a:spcPct val="100000"/>
              </a:lnSpc>
              <a:spcBef>
                <a:spcPts val="540"/>
              </a:spcBef>
              <a:spcAft>
                <a:spcPts val="0"/>
              </a:spcAft>
              <a:buSzPts val="2295"/>
              <a:buChar char="⚫"/>
            </a:pPr>
            <a:r>
              <a:rPr lang="en-US"/>
              <a:t>Capacitor Banks</a:t>
            </a:r>
            <a:endParaRPr/>
          </a:p>
          <a:p>
            <a:pPr marL="274320" lvl="0" indent="-274320" algn="l" rtl="0">
              <a:lnSpc>
                <a:spcPct val="100000"/>
              </a:lnSpc>
              <a:spcBef>
                <a:spcPts val="540"/>
              </a:spcBef>
              <a:spcAft>
                <a:spcPts val="0"/>
              </a:spcAft>
              <a:buSzPts val="2295"/>
              <a:buChar char="⚫"/>
            </a:pPr>
            <a:r>
              <a:rPr lang="en-US"/>
              <a:t>Synchronous Condensers</a:t>
            </a:r>
            <a:endParaRPr/>
          </a:p>
          <a:p>
            <a:pPr marL="274320" lvl="0" indent="-274320" algn="l" rtl="0">
              <a:lnSpc>
                <a:spcPct val="100000"/>
              </a:lnSpc>
              <a:spcBef>
                <a:spcPts val="540"/>
              </a:spcBef>
              <a:spcAft>
                <a:spcPts val="0"/>
              </a:spcAft>
              <a:buSzPts val="2295"/>
              <a:buChar char="⚫"/>
            </a:pPr>
            <a:r>
              <a:rPr lang="en-US"/>
              <a:t>Phase Advancers</a:t>
            </a:r>
            <a:endParaRPr/>
          </a:p>
          <a:p>
            <a:pPr marL="274320" lvl="0" indent="-274320" algn="l" rtl="0">
              <a:lnSpc>
                <a:spcPct val="100000"/>
              </a:lnSpc>
              <a:spcBef>
                <a:spcPts val="540"/>
              </a:spcBef>
              <a:spcAft>
                <a:spcPts val="0"/>
              </a:spcAft>
              <a:buSzPts val="2295"/>
              <a:buNone/>
            </a:pPr>
            <a:endParaRPr/>
          </a:p>
        </p:txBody>
      </p:sp>
    </p:spTree>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Shape 1294"/>
        <p:cNvGrpSpPr/>
        <p:nvPr/>
      </p:nvGrpSpPr>
      <p:grpSpPr>
        <a:xfrm>
          <a:off x="0" y="0"/>
          <a:ext cx="0" cy="0"/>
          <a:chOff x="0" y="0"/>
          <a:chExt cx="0" cy="0"/>
        </a:xfrm>
      </p:grpSpPr>
      <p:sp>
        <p:nvSpPr>
          <p:cNvPr id="1295" name="Google Shape;1295;p178"/>
          <p:cNvSpPr txBox="1">
            <a:spLocks noGrp="1"/>
          </p:cNvSpPr>
          <p:nvPr>
            <p:ph type="title"/>
          </p:nvPr>
        </p:nvSpPr>
        <p:spPr>
          <a:xfrm>
            <a:off x="76200" y="304800"/>
            <a:ext cx="8534400" cy="758952"/>
          </a:xfrm>
          <a:prstGeom prst="rect">
            <a:avLst/>
          </a:prstGeom>
          <a:noFill/>
          <a:ln>
            <a:noFill/>
          </a:ln>
        </p:spPr>
        <p:txBody>
          <a:bodyPr spcFirstLastPara="1" wrap="square" lIns="91425" tIns="45700" rIns="91425" bIns="45700" anchor="b" anchorCtr="0">
            <a:normAutofit/>
          </a:bodyPr>
          <a:lstStyle/>
          <a:p>
            <a:pPr marL="0" lvl="0" indent="0" algn="ctr" rtl="0">
              <a:lnSpc>
                <a:spcPct val="100000"/>
              </a:lnSpc>
              <a:spcBef>
                <a:spcPts val="0"/>
              </a:spcBef>
              <a:spcAft>
                <a:spcPts val="0"/>
              </a:spcAft>
              <a:buClr>
                <a:srgbClr val="C00000"/>
              </a:buClr>
              <a:buSzPts val="2800"/>
              <a:buFont typeface="Georgia"/>
              <a:buNone/>
            </a:pPr>
            <a:r>
              <a:rPr lang="en-US" sz="2800" b="1">
                <a:solidFill>
                  <a:srgbClr val="C00000"/>
                </a:solidFill>
              </a:rPr>
              <a:t>1. Capacitor Banks</a:t>
            </a:r>
            <a:endParaRPr sz="2800">
              <a:solidFill>
                <a:srgbClr val="C00000"/>
              </a:solidFill>
            </a:endParaRPr>
          </a:p>
        </p:txBody>
      </p:sp>
      <p:sp>
        <p:nvSpPr>
          <p:cNvPr id="1296" name="Google Shape;1296;p178"/>
          <p:cNvSpPr txBox="1">
            <a:spLocks noGrp="1"/>
          </p:cNvSpPr>
          <p:nvPr>
            <p:ph type="body" idx="1"/>
          </p:nvPr>
        </p:nvSpPr>
        <p:spPr>
          <a:xfrm>
            <a:off x="301752" y="1527048"/>
            <a:ext cx="8503920" cy="4572000"/>
          </a:xfrm>
          <a:prstGeom prst="rect">
            <a:avLst/>
          </a:prstGeom>
          <a:noFill/>
          <a:ln>
            <a:noFill/>
          </a:ln>
        </p:spPr>
        <p:txBody>
          <a:bodyPr spcFirstLastPara="1" wrap="square" lIns="91425" tIns="45700" rIns="91425" bIns="45700" anchor="t" anchorCtr="0">
            <a:normAutofit/>
          </a:bodyPr>
          <a:lstStyle/>
          <a:p>
            <a:pPr marL="274320" lvl="0" indent="-274320" algn="just" rtl="0">
              <a:lnSpc>
                <a:spcPct val="100000"/>
              </a:lnSpc>
              <a:spcBef>
                <a:spcPts val="0"/>
              </a:spcBef>
              <a:spcAft>
                <a:spcPts val="0"/>
              </a:spcAft>
              <a:buSzPts val="2040"/>
              <a:buNone/>
            </a:pPr>
            <a:r>
              <a:rPr lang="en-US" sz="2400"/>
              <a:t>   Improving power factor means reducing the phase difference between voltage and current. Since the majority of loads are of inductive nature, they require some amount of reactive power for them to function. A capacitor or bank of capacitors installed parallel to the load provides this reactive power. They act as a source of local reactive power, and thus less reactive power flows through the line.</a:t>
            </a:r>
            <a:endParaRPr/>
          </a:p>
          <a:p>
            <a:pPr marL="274320" lvl="0" indent="-144780" algn="just" rtl="0">
              <a:lnSpc>
                <a:spcPct val="100000"/>
              </a:lnSpc>
              <a:spcBef>
                <a:spcPts val="480"/>
              </a:spcBef>
              <a:spcAft>
                <a:spcPts val="0"/>
              </a:spcAft>
              <a:buSzPts val="2040"/>
              <a:buNone/>
            </a:pPr>
            <a:endParaRPr sz="2400"/>
          </a:p>
        </p:txBody>
      </p:sp>
    </p:spTree>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Shape 1300"/>
        <p:cNvGrpSpPr/>
        <p:nvPr/>
      </p:nvGrpSpPr>
      <p:grpSpPr>
        <a:xfrm>
          <a:off x="0" y="0"/>
          <a:ext cx="0" cy="0"/>
          <a:chOff x="0" y="0"/>
          <a:chExt cx="0" cy="0"/>
        </a:xfrm>
      </p:grpSpPr>
      <p:pic>
        <p:nvPicPr>
          <p:cNvPr id="1301" name="Google Shape;1301;p179" descr="power-factor-improvement-2-compressor.jpg"/>
          <p:cNvPicPr preferRelativeResize="0">
            <a:picLocks noGrp="1"/>
          </p:cNvPicPr>
          <p:nvPr>
            <p:ph type="body" idx="1"/>
          </p:nvPr>
        </p:nvPicPr>
        <p:blipFill rotWithShape="1">
          <a:blip r:embed="rId3">
            <a:alphaModFix/>
          </a:blip>
          <a:srcRect/>
          <a:stretch/>
        </p:blipFill>
        <p:spPr>
          <a:xfrm>
            <a:off x="1828800" y="533400"/>
            <a:ext cx="5562600" cy="3726942"/>
          </a:xfrm>
          <a:prstGeom prst="rect">
            <a:avLst/>
          </a:prstGeom>
          <a:noFill/>
          <a:ln>
            <a:noFill/>
          </a:ln>
        </p:spPr>
      </p:pic>
      <p:sp>
        <p:nvSpPr>
          <p:cNvPr id="1302" name="Google Shape;1302;p179"/>
          <p:cNvSpPr/>
          <p:nvPr/>
        </p:nvSpPr>
        <p:spPr>
          <a:xfrm>
            <a:off x="762000" y="4724412"/>
            <a:ext cx="7696200"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Georgia"/>
                <a:ea typeface="Georgia"/>
                <a:cs typeface="Georgia"/>
                <a:sym typeface="Georgia"/>
              </a:rPr>
              <a:t>Capacitor banks reduce the phase difference between the voltage and current.</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19"/>
          <p:cNvSpPr txBox="1">
            <a:spLocks noGrp="1"/>
          </p:cNvSpPr>
          <p:nvPr>
            <p:ph type="body" idx="4294967295"/>
          </p:nvPr>
        </p:nvSpPr>
        <p:spPr>
          <a:xfrm>
            <a:off x="228600" y="381000"/>
            <a:ext cx="8504238" cy="4800600"/>
          </a:xfrm>
          <a:prstGeom prst="rect">
            <a:avLst/>
          </a:prstGeom>
          <a:noFill/>
          <a:ln>
            <a:noFill/>
          </a:ln>
        </p:spPr>
        <p:txBody>
          <a:bodyPr spcFirstLastPara="1" wrap="square" lIns="91425" tIns="45700" rIns="91425" bIns="45700" anchor="t" anchorCtr="0">
            <a:normAutofit/>
          </a:bodyPr>
          <a:lstStyle/>
          <a:p>
            <a:pPr marL="274320" lvl="0" indent="-274320" algn="l" rtl="0">
              <a:lnSpc>
                <a:spcPct val="100000"/>
              </a:lnSpc>
              <a:spcBef>
                <a:spcPts val="0"/>
              </a:spcBef>
              <a:spcAft>
                <a:spcPts val="0"/>
              </a:spcAft>
              <a:buSzPts val="2720"/>
              <a:buNone/>
            </a:pPr>
            <a:r>
              <a:rPr lang="en-US" sz="3200" b="1">
                <a:solidFill>
                  <a:srgbClr val="C00000"/>
                </a:solidFill>
              </a:rPr>
              <a:t>4. Cooling water circuit</a:t>
            </a:r>
            <a:r>
              <a:rPr lang="en-US" sz="3200">
                <a:solidFill>
                  <a:srgbClr val="C00000"/>
                </a:solidFill>
              </a:rPr>
              <a:t>:</a:t>
            </a:r>
            <a:endParaRPr/>
          </a:p>
          <a:p>
            <a:pPr marL="274320" lvl="0" indent="-274320" algn="just" rtl="0">
              <a:lnSpc>
                <a:spcPct val="100000"/>
              </a:lnSpc>
              <a:spcBef>
                <a:spcPts val="480"/>
              </a:spcBef>
              <a:spcAft>
                <a:spcPts val="0"/>
              </a:spcAft>
              <a:buSzPts val="2040"/>
              <a:buNone/>
            </a:pPr>
            <a:r>
              <a:rPr lang="en-US" sz="2400"/>
              <a:t>   Water  taken from a river or natural lake/pond is used to condensation of steam in condenser. During the passage its temp rises and heat is again extracted  in cooling tower. The circulation of cooling water to the condenser help in maintaining a low pressure in the condenser. </a:t>
            </a:r>
            <a:endParaRPr/>
          </a:p>
        </p:txBody>
      </p:sp>
    </p:spTree>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Shape 1306"/>
        <p:cNvGrpSpPr/>
        <p:nvPr/>
      </p:nvGrpSpPr>
      <p:grpSpPr>
        <a:xfrm>
          <a:off x="0" y="0"/>
          <a:ext cx="0" cy="0"/>
          <a:chOff x="0" y="0"/>
          <a:chExt cx="0" cy="0"/>
        </a:xfrm>
      </p:grpSpPr>
      <p:pic>
        <p:nvPicPr>
          <p:cNvPr id="1307" name="Google Shape;1307;p180" descr="1520230137.png"/>
          <p:cNvPicPr preferRelativeResize="0"/>
          <p:nvPr/>
        </p:nvPicPr>
        <p:blipFill rotWithShape="1">
          <a:blip r:embed="rId3">
            <a:alphaModFix/>
          </a:blip>
          <a:srcRect/>
          <a:stretch/>
        </p:blipFill>
        <p:spPr>
          <a:xfrm>
            <a:off x="2057400" y="3352800"/>
            <a:ext cx="4876800" cy="3429000"/>
          </a:xfrm>
          <a:prstGeom prst="rect">
            <a:avLst/>
          </a:prstGeom>
          <a:noFill/>
          <a:ln>
            <a:noFill/>
          </a:ln>
        </p:spPr>
      </p:pic>
      <p:sp>
        <p:nvSpPr>
          <p:cNvPr id="1308" name="Google Shape;1308;p180"/>
          <p:cNvSpPr txBox="1">
            <a:spLocks noGrp="1"/>
          </p:cNvSpPr>
          <p:nvPr>
            <p:ph type="body" idx="1"/>
          </p:nvPr>
        </p:nvSpPr>
        <p:spPr>
          <a:xfrm>
            <a:off x="152400" y="1447800"/>
            <a:ext cx="8839200" cy="4267200"/>
          </a:xfrm>
          <a:prstGeom prst="rect">
            <a:avLst/>
          </a:prstGeom>
          <a:noFill/>
          <a:ln>
            <a:noFill/>
          </a:ln>
        </p:spPr>
        <p:txBody>
          <a:bodyPr spcFirstLastPara="1" wrap="square" lIns="91425" tIns="45700" rIns="91425" bIns="45700" anchor="t" anchorCtr="0">
            <a:normAutofit/>
          </a:bodyPr>
          <a:lstStyle/>
          <a:p>
            <a:pPr marL="274320" lvl="0" indent="-274320" algn="just" rtl="0">
              <a:lnSpc>
                <a:spcPct val="100000"/>
              </a:lnSpc>
              <a:spcBef>
                <a:spcPts val="0"/>
              </a:spcBef>
              <a:spcAft>
                <a:spcPts val="0"/>
              </a:spcAft>
              <a:buSzPts val="2040"/>
              <a:buFont typeface="Noto Sans Symbols"/>
              <a:buChar char="⮚"/>
            </a:pPr>
            <a:r>
              <a:rPr lang="en-US" sz="2400"/>
              <a:t>Synchronous condensers are 3 phase synchronous motor with no load attached to its shaft.</a:t>
            </a:r>
            <a:endParaRPr/>
          </a:p>
          <a:p>
            <a:pPr marL="274320" lvl="0" indent="-274320" algn="just" rtl="0">
              <a:lnSpc>
                <a:spcPct val="100000"/>
              </a:lnSpc>
              <a:spcBef>
                <a:spcPts val="480"/>
              </a:spcBef>
              <a:spcAft>
                <a:spcPts val="0"/>
              </a:spcAft>
              <a:buSzPts val="2040"/>
              <a:buFont typeface="Noto Sans Symbols"/>
              <a:buChar char="⮚"/>
            </a:pPr>
            <a:r>
              <a:rPr lang="en-US" sz="2400"/>
              <a:t>The Synchronous motor has the characteristics of operating under any power factor leading, lagging or unity depending upon the excitation. </a:t>
            </a:r>
            <a:endParaRPr sz="2400" b="1"/>
          </a:p>
        </p:txBody>
      </p:sp>
      <p:sp>
        <p:nvSpPr>
          <p:cNvPr id="1309" name="Google Shape;1309;p180"/>
          <p:cNvSpPr/>
          <p:nvPr/>
        </p:nvSpPr>
        <p:spPr>
          <a:xfrm>
            <a:off x="2286000" y="533400"/>
            <a:ext cx="5461752" cy="52322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C00000"/>
              </a:buClr>
              <a:buSzPts val="2800"/>
              <a:buFont typeface="Georgia"/>
              <a:buNone/>
            </a:pPr>
            <a:r>
              <a:rPr lang="en-US" sz="2800" b="1" i="0" u="none" strike="noStrike" cap="none">
                <a:solidFill>
                  <a:srgbClr val="C00000"/>
                </a:solidFill>
                <a:latin typeface="Georgia"/>
                <a:ea typeface="Georgia"/>
                <a:cs typeface="Georgia"/>
                <a:sym typeface="Georgia"/>
              </a:rPr>
              <a:t>2. Synchronous Condensers: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bg>
      <p:bgPr>
        <a:solidFill>
          <a:srgbClr val="EBF8FB"/>
        </a:solidFill>
        <a:effectLst/>
      </p:bgPr>
    </p:bg>
    <p:spTree>
      <p:nvGrpSpPr>
        <p:cNvPr id="1" name="Shape 1313"/>
        <p:cNvGrpSpPr/>
        <p:nvPr/>
      </p:nvGrpSpPr>
      <p:grpSpPr>
        <a:xfrm>
          <a:off x="0" y="0"/>
          <a:ext cx="0" cy="0"/>
          <a:chOff x="0" y="0"/>
          <a:chExt cx="0" cy="0"/>
        </a:xfrm>
      </p:grpSpPr>
      <p:sp>
        <p:nvSpPr>
          <p:cNvPr id="1314" name="Google Shape;1314;p181"/>
          <p:cNvSpPr txBox="1">
            <a:spLocks noGrp="1"/>
          </p:cNvSpPr>
          <p:nvPr>
            <p:ph type="body" idx="4294967295"/>
          </p:nvPr>
        </p:nvSpPr>
        <p:spPr>
          <a:xfrm>
            <a:off x="304800" y="457200"/>
            <a:ext cx="8534400" cy="4572000"/>
          </a:xfrm>
          <a:prstGeom prst="rect">
            <a:avLst/>
          </a:prstGeom>
          <a:noFill/>
          <a:ln>
            <a:noFill/>
          </a:ln>
        </p:spPr>
        <p:txBody>
          <a:bodyPr spcFirstLastPara="1" wrap="square" lIns="91425" tIns="45700" rIns="91425" bIns="45700" anchor="t" anchorCtr="0">
            <a:normAutofit/>
          </a:bodyPr>
          <a:lstStyle/>
          <a:p>
            <a:pPr marL="274320" lvl="0" indent="-274320" algn="just" rtl="0">
              <a:lnSpc>
                <a:spcPct val="100000"/>
              </a:lnSpc>
              <a:spcBef>
                <a:spcPts val="0"/>
              </a:spcBef>
              <a:spcAft>
                <a:spcPts val="0"/>
              </a:spcAft>
              <a:buSzPts val="2040"/>
              <a:buFont typeface="Noto Sans Symbols"/>
              <a:buChar char="⮚"/>
            </a:pPr>
            <a:r>
              <a:rPr lang="en-US" sz="2400"/>
              <a:t>For inductive loads, a </a:t>
            </a:r>
            <a:r>
              <a:rPr lang="en-US" sz="2400" b="1"/>
              <a:t> Synchronous Condensers </a:t>
            </a:r>
            <a:r>
              <a:rPr lang="en-US" sz="2400"/>
              <a:t>is connected towards load side and is overexcited.</a:t>
            </a:r>
            <a:endParaRPr/>
          </a:p>
          <a:p>
            <a:pPr marL="274320" lvl="0" indent="-274320" algn="just" rtl="0">
              <a:lnSpc>
                <a:spcPct val="100000"/>
              </a:lnSpc>
              <a:spcBef>
                <a:spcPts val="480"/>
              </a:spcBef>
              <a:spcAft>
                <a:spcPts val="0"/>
              </a:spcAft>
              <a:buSzPts val="2040"/>
              <a:buFont typeface="Noto Sans Symbols"/>
              <a:buChar char="⮚"/>
            </a:pPr>
            <a:r>
              <a:rPr lang="en-US" sz="2400"/>
              <a:t>Synchronous condensers make it behave like a capacitor. It draws the lagging current from the supply or supplies the reactive power.</a:t>
            </a:r>
            <a:endParaRPr/>
          </a:p>
        </p:txBody>
      </p:sp>
    </p:spTree>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Shape 1318"/>
        <p:cNvGrpSpPr/>
        <p:nvPr/>
      </p:nvGrpSpPr>
      <p:grpSpPr>
        <a:xfrm>
          <a:off x="0" y="0"/>
          <a:ext cx="0" cy="0"/>
          <a:chOff x="0" y="0"/>
          <a:chExt cx="0" cy="0"/>
        </a:xfrm>
      </p:grpSpPr>
      <p:sp>
        <p:nvSpPr>
          <p:cNvPr id="1319" name="Google Shape;1319;p182"/>
          <p:cNvSpPr txBox="1">
            <a:spLocks noGrp="1"/>
          </p:cNvSpPr>
          <p:nvPr>
            <p:ph type="body" idx="1"/>
          </p:nvPr>
        </p:nvSpPr>
        <p:spPr>
          <a:xfrm>
            <a:off x="304801" y="1447800"/>
            <a:ext cx="8229600" cy="5105400"/>
          </a:xfrm>
          <a:prstGeom prst="rect">
            <a:avLst/>
          </a:prstGeom>
          <a:noFill/>
          <a:ln>
            <a:noFill/>
          </a:ln>
        </p:spPr>
        <p:txBody>
          <a:bodyPr spcFirstLastPara="1" wrap="square" lIns="91425" tIns="45700" rIns="91425" bIns="45700" anchor="t" anchorCtr="0">
            <a:normAutofit/>
          </a:bodyPr>
          <a:lstStyle/>
          <a:p>
            <a:pPr marL="274320" lvl="0" indent="-274320" algn="just" rtl="0">
              <a:lnSpc>
                <a:spcPct val="100000"/>
              </a:lnSpc>
              <a:spcBef>
                <a:spcPts val="0"/>
              </a:spcBef>
              <a:spcAft>
                <a:spcPts val="0"/>
              </a:spcAft>
              <a:buSzPts val="2040"/>
              <a:buChar char="⚫"/>
            </a:pPr>
            <a:r>
              <a:rPr lang="en-US" sz="2400"/>
              <a:t>This is an AC exciter mainly used to improve the PF of an induction motor.</a:t>
            </a:r>
            <a:endParaRPr/>
          </a:p>
          <a:p>
            <a:pPr marL="274320" lvl="0" indent="-274320" algn="just" rtl="0">
              <a:lnSpc>
                <a:spcPct val="100000"/>
              </a:lnSpc>
              <a:spcBef>
                <a:spcPts val="480"/>
              </a:spcBef>
              <a:spcAft>
                <a:spcPts val="0"/>
              </a:spcAft>
              <a:buSzPts val="2040"/>
              <a:buChar char="⚫"/>
            </a:pPr>
            <a:r>
              <a:rPr lang="en-US" sz="2400"/>
              <a:t>They are mounted on the shaft of the motor and are connected to the rotor circuit of the motor. It improves the power factor by providing the exciting ampere turns to produce the required flux at the given slip frequency.</a:t>
            </a:r>
            <a:endParaRPr/>
          </a:p>
          <a:p>
            <a:pPr marL="274320" lvl="0" indent="-274320" algn="just" rtl="0">
              <a:lnSpc>
                <a:spcPct val="100000"/>
              </a:lnSpc>
              <a:spcBef>
                <a:spcPts val="480"/>
              </a:spcBef>
              <a:spcAft>
                <a:spcPts val="0"/>
              </a:spcAft>
              <a:buSzPts val="2040"/>
              <a:buChar char="⚫"/>
            </a:pPr>
            <a:r>
              <a:rPr lang="en-US" sz="2400"/>
              <a:t>Further, if ampere-turns increase, it can be made to operate at leading power factor.</a:t>
            </a:r>
            <a:endParaRPr/>
          </a:p>
          <a:p>
            <a:pPr marL="274320" lvl="0" indent="-128587" algn="just" rtl="0">
              <a:lnSpc>
                <a:spcPct val="100000"/>
              </a:lnSpc>
              <a:spcBef>
                <a:spcPts val="540"/>
              </a:spcBef>
              <a:spcAft>
                <a:spcPts val="0"/>
              </a:spcAft>
              <a:buSzPts val="2295"/>
              <a:buNone/>
            </a:pPr>
            <a:endParaRPr/>
          </a:p>
        </p:txBody>
      </p:sp>
      <p:sp>
        <p:nvSpPr>
          <p:cNvPr id="1320" name="Google Shape;1320;p182"/>
          <p:cNvSpPr/>
          <p:nvPr/>
        </p:nvSpPr>
        <p:spPr>
          <a:xfrm>
            <a:off x="2971800" y="533400"/>
            <a:ext cx="3751348" cy="52322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C00000"/>
              </a:buClr>
              <a:buSzPts val="2800"/>
              <a:buFont typeface="Georgia"/>
              <a:buNone/>
            </a:pPr>
            <a:r>
              <a:rPr lang="en-US" sz="2800" b="1" i="0" u="none" strike="noStrike" cap="none">
                <a:solidFill>
                  <a:srgbClr val="C00000"/>
                </a:solidFill>
                <a:latin typeface="Georgia"/>
                <a:ea typeface="Georgia"/>
                <a:cs typeface="Georgia"/>
                <a:sym typeface="Georgia"/>
              </a:rPr>
              <a:t>3. Phase Advancers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Shape 1324"/>
        <p:cNvGrpSpPr/>
        <p:nvPr/>
      </p:nvGrpSpPr>
      <p:grpSpPr>
        <a:xfrm>
          <a:off x="0" y="0"/>
          <a:ext cx="0" cy="0"/>
          <a:chOff x="0" y="0"/>
          <a:chExt cx="0" cy="0"/>
        </a:xfrm>
      </p:grpSpPr>
      <p:sp>
        <p:nvSpPr>
          <p:cNvPr id="1325" name="Google Shape;1325;p183"/>
          <p:cNvSpPr txBox="1">
            <a:spLocks noGrp="1"/>
          </p:cNvSpPr>
          <p:nvPr>
            <p:ph type="title"/>
          </p:nvPr>
        </p:nvSpPr>
        <p:spPr>
          <a:xfrm>
            <a:off x="301752" y="228600"/>
            <a:ext cx="8534400" cy="758952"/>
          </a:xfrm>
          <a:prstGeom prst="rect">
            <a:avLst/>
          </a:prstGeom>
          <a:noFill/>
          <a:ln>
            <a:noFill/>
          </a:ln>
        </p:spPr>
        <p:txBody>
          <a:bodyPr spcFirstLastPara="1" wrap="square" lIns="91425" tIns="45700" rIns="91425" bIns="45700" anchor="b" anchorCtr="0">
            <a:normAutofit/>
          </a:bodyPr>
          <a:lstStyle/>
          <a:p>
            <a:pPr marL="0" lvl="0" indent="0" algn="ctr" rtl="0">
              <a:lnSpc>
                <a:spcPct val="100000"/>
              </a:lnSpc>
              <a:spcBef>
                <a:spcPts val="0"/>
              </a:spcBef>
              <a:spcAft>
                <a:spcPts val="0"/>
              </a:spcAft>
              <a:buClr>
                <a:srgbClr val="CE5717"/>
              </a:buClr>
              <a:buSzPts val="3600"/>
              <a:buFont typeface="Georgia"/>
              <a:buNone/>
            </a:pPr>
            <a:r>
              <a:rPr lang="en-US" sz="3600" b="1"/>
              <a:t>Causes of Low PF</a:t>
            </a:r>
            <a:endParaRPr b="1"/>
          </a:p>
        </p:txBody>
      </p:sp>
      <p:sp>
        <p:nvSpPr>
          <p:cNvPr id="1326" name="Google Shape;1326;p183"/>
          <p:cNvSpPr txBox="1">
            <a:spLocks noGrp="1"/>
          </p:cNvSpPr>
          <p:nvPr>
            <p:ph type="body" idx="1"/>
          </p:nvPr>
        </p:nvSpPr>
        <p:spPr>
          <a:xfrm>
            <a:off x="301752" y="1527048"/>
            <a:ext cx="8503920" cy="4572000"/>
          </a:xfrm>
          <a:prstGeom prst="rect">
            <a:avLst/>
          </a:prstGeom>
          <a:noFill/>
          <a:ln>
            <a:noFill/>
          </a:ln>
        </p:spPr>
        <p:txBody>
          <a:bodyPr spcFirstLastPara="1" wrap="square" lIns="91425" tIns="45700" rIns="91425" bIns="45700" anchor="t" anchorCtr="0">
            <a:normAutofit/>
          </a:bodyPr>
          <a:lstStyle/>
          <a:p>
            <a:pPr marL="286385" marR="5080" lvl="0" indent="-274319" algn="just" rtl="0">
              <a:lnSpc>
                <a:spcPct val="100000"/>
              </a:lnSpc>
              <a:spcBef>
                <a:spcPts val="0"/>
              </a:spcBef>
              <a:spcAft>
                <a:spcPts val="0"/>
              </a:spcAft>
              <a:buClr>
                <a:srgbClr val="0AD0D9"/>
              </a:buClr>
              <a:buSzPts val="2262"/>
              <a:buNone/>
            </a:pPr>
            <a:r>
              <a:rPr lang="en-US" sz="2400">
                <a:latin typeface="Constantia"/>
                <a:ea typeface="Constantia"/>
                <a:cs typeface="Constantia"/>
                <a:sym typeface="Constantia"/>
              </a:rPr>
              <a:t>   The main </a:t>
            </a:r>
            <a:r>
              <a:rPr lang="en-US" sz="2400" b="1">
                <a:latin typeface="Constantia"/>
                <a:ea typeface="Constantia"/>
                <a:cs typeface="Constantia"/>
                <a:sym typeface="Constantia"/>
              </a:rPr>
              <a:t>cause of low </a:t>
            </a:r>
            <a:r>
              <a:rPr lang="en-US" sz="2400">
                <a:latin typeface="Constantia"/>
                <a:ea typeface="Constantia"/>
                <a:cs typeface="Constantia"/>
                <a:sym typeface="Constantia"/>
              </a:rPr>
              <a:t>p.f. is Inductive Load. As in  pure inductive </a:t>
            </a:r>
            <a:r>
              <a:rPr lang="en-US" sz="2400" b="1">
                <a:latin typeface="Constantia"/>
                <a:ea typeface="Constantia"/>
                <a:cs typeface="Constantia"/>
                <a:sym typeface="Constantia"/>
              </a:rPr>
              <a:t>circuit</a:t>
            </a:r>
            <a:r>
              <a:rPr lang="en-US" sz="2400">
                <a:latin typeface="Constantia"/>
                <a:ea typeface="Constantia"/>
                <a:cs typeface="Constantia"/>
                <a:sym typeface="Constantia"/>
              </a:rPr>
              <a:t>, Current lags 90° from </a:t>
            </a:r>
            <a:r>
              <a:rPr lang="en-US" sz="2400" b="1">
                <a:latin typeface="Constantia"/>
                <a:ea typeface="Constantia"/>
                <a:cs typeface="Constantia"/>
                <a:sym typeface="Constantia"/>
              </a:rPr>
              <a:t>Voltage</a:t>
            </a:r>
            <a:r>
              <a:rPr lang="en-US" sz="2400">
                <a:latin typeface="Constantia"/>
                <a:ea typeface="Constantia"/>
                <a:cs typeface="Constantia"/>
                <a:sym typeface="Constantia"/>
              </a:rPr>
              <a:t>,  this large difference of phase angle between current  and </a:t>
            </a:r>
            <a:r>
              <a:rPr lang="en-US" sz="2400" b="1">
                <a:latin typeface="Constantia"/>
                <a:ea typeface="Constantia"/>
                <a:cs typeface="Constantia"/>
                <a:sym typeface="Constantia"/>
              </a:rPr>
              <a:t>voltage causes </a:t>
            </a:r>
            <a:r>
              <a:rPr lang="en-US" sz="2400">
                <a:latin typeface="Constantia"/>
                <a:ea typeface="Constantia"/>
                <a:cs typeface="Constantia"/>
                <a:sym typeface="Constantia"/>
              </a:rPr>
              <a:t>zero </a:t>
            </a:r>
            <a:r>
              <a:rPr lang="en-US" sz="2400" b="1">
                <a:latin typeface="Constantia"/>
                <a:ea typeface="Constantia"/>
                <a:cs typeface="Constantia"/>
                <a:sym typeface="Constantia"/>
              </a:rPr>
              <a:t>power factor</a:t>
            </a:r>
            <a:r>
              <a:rPr lang="en-US" sz="2400">
                <a:latin typeface="Constantia"/>
                <a:ea typeface="Constantia"/>
                <a:cs typeface="Constantia"/>
                <a:sym typeface="Constantia"/>
              </a:rPr>
              <a:t>. eg Inductive  Loads are like:</a:t>
            </a:r>
            <a:endParaRPr sz="2400">
              <a:latin typeface="Constantia"/>
              <a:ea typeface="Constantia"/>
              <a:cs typeface="Constantia"/>
              <a:sym typeface="Constantia"/>
            </a:endParaRPr>
          </a:p>
          <a:p>
            <a:pPr marL="287020" lvl="0" indent="-274320" algn="just" rtl="0">
              <a:lnSpc>
                <a:spcPct val="100000"/>
              </a:lnSpc>
              <a:spcBef>
                <a:spcPts val="625"/>
              </a:spcBef>
              <a:spcAft>
                <a:spcPts val="0"/>
              </a:spcAft>
              <a:buClr>
                <a:srgbClr val="0AD0D9"/>
              </a:buClr>
              <a:buSzPts val="2262"/>
              <a:buChar char="⚫"/>
            </a:pPr>
            <a:r>
              <a:rPr lang="en-US" sz="2400">
                <a:latin typeface="Constantia"/>
                <a:ea typeface="Constantia"/>
                <a:cs typeface="Constantia"/>
                <a:sym typeface="Constantia"/>
              </a:rPr>
              <a:t>Arc Lamps</a:t>
            </a:r>
            <a:endParaRPr sz="2400">
              <a:latin typeface="Constantia"/>
              <a:ea typeface="Constantia"/>
              <a:cs typeface="Constantia"/>
              <a:sym typeface="Constantia"/>
            </a:endParaRPr>
          </a:p>
          <a:p>
            <a:pPr marL="287020" lvl="0" indent="-274320" algn="just" rtl="0">
              <a:lnSpc>
                <a:spcPct val="100000"/>
              </a:lnSpc>
              <a:spcBef>
                <a:spcPts val="625"/>
              </a:spcBef>
              <a:spcAft>
                <a:spcPts val="0"/>
              </a:spcAft>
              <a:buClr>
                <a:srgbClr val="0AD0D9"/>
              </a:buClr>
              <a:buSzPts val="2262"/>
              <a:buChar char="⚫"/>
            </a:pPr>
            <a:r>
              <a:rPr lang="en-US" sz="2400">
                <a:latin typeface="Constantia"/>
                <a:ea typeface="Constantia"/>
                <a:cs typeface="Constantia"/>
                <a:sym typeface="Constantia"/>
              </a:rPr>
              <a:t>Computer Systems</a:t>
            </a:r>
            <a:endParaRPr sz="2400">
              <a:latin typeface="Constantia"/>
              <a:ea typeface="Constantia"/>
              <a:cs typeface="Constantia"/>
              <a:sym typeface="Constantia"/>
            </a:endParaRPr>
          </a:p>
          <a:p>
            <a:pPr marL="287020" lvl="0" indent="-274320" algn="just" rtl="0">
              <a:lnSpc>
                <a:spcPct val="100000"/>
              </a:lnSpc>
              <a:spcBef>
                <a:spcPts val="625"/>
              </a:spcBef>
              <a:spcAft>
                <a:spcPts val="0"/>
              </a:spcAft>
              <a:buClr>
                <a:srgbClr val="0AD0D9"/>
              </a:buClr>
              <a:buSzPts val="2262"/>
              <a:buChar char="⚫"/>
            </a:pPr>
            <a:r>
              <a:rPr lang="en-US" sz="2400">
                <a:latin typeface="Constantia"/>
                <a:ea typeface="Constantia"/>
                <a:cs typeface="Constantia"/>
                <a:sym typeface="Constantia"/>
              </a:rPr>
              <a:t>Induction motors</a:t>
            </a:r>
            <a:endParaRPr sz="2400">
              <a:latin typeface="Constantia"/>
              <a:ea typeface="Constantia"/>
              <a:cs typeface="Constantia"/>
              <a:sym typeface="Constantia"/>
            </a:endParaRPr>
          </a:p>
          <a:p>
            <a:pPr marL="287020" lvl="0" indent="-274320" algn="just" rtl="0">
              <a:lnSpc>
                <a:spcPct val="100000"/>
              </a:lnSpc>
              <a:spcBef>
                <a:spcPts val="625"/>
              </a:spcBef>
              <a:spcAft>
                <a:spcPts val="0"/>
              </a:spcAft>
              <a:buClr>
                <a:srgbClr val="0AD0D9"/>
              </a:buClr>
              <a:buSzPts val="2262"/>
              <a:buChar char="⚫"/>
            </a:pPr>
            <a:r>
              <a:rPr lang="en-US" sz="2400">
                <a:latin typeface="Constantia"/>
                <a:ea typeface="Constantia"/>
                <a:cs typeface="Constantia"/>
                <a:sym typeface="Constantia"/>
              </a:rPr>
              <a:t>Electric Furnaces</a:t>
            </a:r>
            <a:endParaRPr sz="2400">
              <a:latin typeface="Constantia"/>
              <a:ea typeface="Constantia"/>
              <a:cs typeface="Constantia"/>
              <a:sym typeface="Constantia"/>
            </a:endParaRPr>
          </a:p>
        </p:txBody>
      </p:sp>
    </p:spTree>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Shape 1331"/>
        <p:cNvGrpSpPr/>
        <p:nvPr/>
      </p:nvGrpSpPr>
      <p:grpSpPr>
        <a:xfrm>
          <a:off x="0" y="0"/>
          <a:ext cx="0" cy="0"/>
          <a:chOff x="0" y="0"/>
          <a:chExt cx="0" cy="0"/>
        </a:xfrm>
      </p:grpSpPr>
      <p:pic>
        <p:nvPicPr>
          <p:cNvPr id="1332" name="Google Shape;1332;p184" descr="E:\Power system\IMG_20200902_144433_1.jpg"/>
          <p:cNvPicPr preferRelativeResize="0"/>
          <p:nvPr/>
        </p:nvPicPr>
        <p:blipFill rotWithShape="1">
          <a:blip r:embed="rId3">
            <a:alphaModFix/>
          </a:blip>
          <a:srcRect/>
          <a:stretch/>
        </p:blipFill>
        <p:spPr>
          <a:xfrm>
            <a:off x="2362206" y="4267200"/>
            <a:ext cx="3961639" cy="2514600"/>
          </a:xfrm>
          <a:prstGeom prst="rect">
            <a:avLst/>
          </a:prstGeom>
          <a:noFill/>
          <a:ln>
            <a:noFill/>
          </a:ln>
        </p:spPr>
      </p:pic>
      <p:sp>
        <p:nvSpPr>
          <p:cNvPr id="1333" name="Google Shape;1333;p184"/>
          <p:cNvSpPr txBox="1">
            <a:spLocks noGrp="1"/>
          </p:cNvSpPr>
          <p:nvPr>
            <p:ph type="title"/>
          </p:nvPr>
        </p:nvSpPr>
        <p:spPr>
          <a:xfrm>
            <a:off x="685800" y="-152400"/>
            <a:ext cx="8229600" cy="1143000"/>
          </a:xfrm>
          <a:prstGeom prst="rect">
            <a:avLst/>
          </a:prstGeom>
          <a:noFill/>
          <a:ln>
            <a:noFill/>
          </a:ln>
        </p:spPr>
        <p:txBody>
          <a:bodyPr spcFirstLastPara="1" wrap="square" lIns="91425" tIns="45700" rIns="91425" bIns="45700" anchor="b" anchorCtr="0">
            <a:normAutofit/>
          </a:bodyPr>
          <a:lstStyle/>
          <a:p>
            <a:pPr marL="0" lvl="0" indent="0" algn="ctr" rtl="0">
              <a:lnSpc>
                <a:spcPct val="100000"/>
              </a:lnSpc>
              <a:spcBef>
                <a:spcPts val="0"/>
              </a:spcBef>
              <a:spcAft>
                <a:spcPts val="0"/>
              </a:spcAft>
              <a:buClr>
                <a:srgbClr val="CE5717"/>
              </a:buClr>
              <a:buSzPts val="3300"/>
              <a:buFont typeface="Georgia"/>
              <a:buNone/>
            </a:pPr>
            <a:r>
              <a:rPr lang="en-US" b="1"/>
              <a:t>Most Economical power factor</a:t>
            </a:r>
            <a:endParaRPr b="1"/>
          </a:p>
        </p:txBody>
      </p:sp>
      <p:sp>
        <p:nvSpPr>
          <p:cNvPr id="1334" name="Google Shape;1334;p184"/>
          <p:cNvSpPr txBox="1">
            <a:spLocks noGrp="1"/>
          </p:cNvSpPr>
          <p:nvPr>
            <p:ph type="body" idx="1"/>
          </p:nvPr>
        </p:nvSpPr>
        <p:spPr>
          <a:xfrm>
            <a:off x="0" y="1447800"/>
            <a:ext cx="8915400" cy="4389120"/>
          </a:xfrm>
          <a:prstGeom prst="rect">
            <a:avLst/>
          </a:prstGeom>
          <a:noFill/>
          <a:ln>
            <a:noFill/>
          </a:ln>
        </p:spPr>
        <p:txBody>
          <a:bodyPr spcFirstLastPara="1" wrap="square" lIns="91425" tIns="45700" rIns="91425" bIns="45700" anchor="t" anchorCtr="0">
            <a:normAutofit/>
          </a:bodyPr>
          <a:lstStyle/>
          <a:p>
            <a:pPr marL="274320" lvl="0" indent="-274320" algn="just" rtl="0">
              <a:lnSpc>
                <a:spcPct val="100000"/>
              </a:lnSpc>
              <a:spcBef>
                <a:spcPts val="0"/>
              </a:spcBef>
              <a:spcAft>
                <a:spcPts val="0"/>
              </a:spcAft>
              <a:buSzPts val="2040"/>
              <a:buNone/>
            </a:pPr>
            <a:r>
              <a:rPr lang="en-US" sz="2400"/>
              <a:t>   The value to which the power factor should be improved so as to have maximum net annual saving is known as the most economical power factor.</a:t>
            </a:r>
            <a:endParaRPr/>
          </a:p>
          <a:p>
            <a:pPr marL="274320" lvl="0" indent="-274320" algn="just" rtl="0">
              <a:lnSpc>
                <a:spcPct val="100000"/>
              </a:lnSpc>
              <a:spcBef>
                <a:spcPts val="480"/>
              </a:spcBef>
              <a:spcAft>
                <a:spcPts val="0"/>
              </a:spcAft>
              <a:buSzPts val="2040"/>
              <a:buNone/>
            </a:pPr>
            <a:r>
              <a:rPr lang="en-US" sz="2400"/>
              <a:t>      </a:t>
            </a:r>
            <a:r>
              <a:rPr lang="en-US" sz="2000" b="1"/>
              <a:t>Most economical P.F, Cos Ø2 =√(1-sin</a:t>
            </a:r>
            <a:r>
              <a:rPr lang="en-US" sz="2000" b="1" baseline="30000"/>
              <a:t>2</a:t>
            </a:r>
            <a:r>
              <a:rPr lang="en-US" sz="2000" b="1"/>
              <a:t>Ø2) = √(1-(y/x)</a:t>
            </a:r>
            <a:r>
              <a:rPr lang="en-US" sz="2000" b="1" baseline="30000"/>
              <a:t>2</a:t>
            </a:r>
            <a:r>
              <a:rPr lang="en-US" sz="2000" b="1"/>
              <a:t>)</a:t>
            </a:r>
            <a:endParaRPr/>
          </a:p>
          <a:p>
            <a:pPr marL="274320" lvl="0" indent="-274320" algn="just" rtl="0">
              <a:lnSpc>
                <a:spcPct val="100000"/>
              </a:lnSpc>
              <a:spcBef>
                <a:spcPts val="480"/>
              </a:spcBef>
              <a:spcAft>
                <a:spcPts val="0"/>
              </a:spcAft>
              <a:buSzPts val="2040"/>
              <a:buNone/>
            </a:pPr>
            <a:r>
              <a:rPr lang="en-US" sz="2400"/>
              <a:t>    It may be noted that the </a:t>
            </a:r>
            <a:r>
              <a:rPr lang="en-US" sz="2400">
                <a:solidFill>
                  <a:srgbClr val="000000"/>
                </a:solidFill>
              </a:rPr>
              <a:t>most economical power factor (</a:t>
            </a:r>
            <a:r>
              <a:rPr lang="en-US" sz="2400"/>
              <a:t>Cos </a:t>
            </a:r>
            <a:r>
              <a:rPr lang="en-US" sz="2000"/>
              <a:t>Ø2)</a:t>
            </a:r>
            <a:r>
              <a:rPr lang="en-US" sz="2400"/>
              <a:t> depends on the relative costs of supply and P.F. correction equipment but is independent of the original power factor cos </a:t>
            </a:r>
            <a:r>
              <a:rPr lang="en-US" sz="2000"/>
              <a:t>Ø1</a:t>
            </a:r>
            <a:endParaRPr/>
          </a:p>
        </p:txBody>
      </p:sp>
    </p:spTree>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bg>
      <p:bgPr>
        <a:solidFill>
          <a:srgbClr val="EBF8FB"/>
        </a:solidFill>
        <a:effectLst/>
      </p:bgPr>
    </p:bg>
    <p:spTree>
      <p:nvGrpSpPr>
        <p:cNvPr id="1" name="Shape 1338"/>
        <p:cNvGrpSpPr/>
        <p:nvPr/>
      </p:nvGrpSpPr>
      <p:grpSpPr>
        <a:xfrm>
          <a:off x="0" y="0"/>
          <a:ext cx="0" cy="0"/>
          <a:chOff x="0" y="0"/>
          <a:chExt cx="0" cy="0"/>
        </a:xfrm>
      </p:grpSpPr>
      <p:sp>
        <p:nvSpPr>
          <p:cNvPr id="1339" name="Google Shape;1339;p185"/>
          <p:cNvSpPr txBox="1">
            <a:spLocks noGrp="1"/>
          </p:cNvSpPr>
          <p:nvPr>
            <p:ph type="body" idx="4294967295"/>
          </p:nvPr>
        </p:nvSpPr>
        <p:spPr>
          <a:xfrm>
            <a:off x="2514600" y="2133600"/>
            <a:ext cx="5029200" cy="1901825"/>
          </a:xfrm>
          <a:prstGeom prst="rect">
            <a:avLst/>
          </a:prstGeom>
          <a:noFill/>
          <a:ln>
            <a:noFill/>
          </a:ln>
        </p:spPr>
        <p:txBody>
          <a:bodyPr spcFirstLastPara="1" wrap="square" lIns="91425" tIns="45700" rIns="91425" bIns="45700" anchor="t" anchorCtr="0">
            <a:normAutofit/>
          </a:bodyPr>
          <a:lstStyle/>
          <a:p>
            <a:pPr marL="274320" lvl="0" indent="-274320" algn="l" rtl="0">
              <a:lnSpc>
                <a:spcPct val="100000"/>
              </a:lnSpc>
              <a:spcBef>
                <a:spcPts val="0"/>
              </a:spcBef>
              <a:spcAft>
                <a:spcPts val="0"/>
              </a:spcAft>
              <a:buSzPts val="5100"/>
              <a:buNone/>
            </a:pPr>
            <a:r>
              <a:rPr lang="en-US" sz="6000"/>
              <a:t>THANKS </a:t>
            </a:r>
            <a:endParaRPr/>
          </a:p>
        </p:txBody>
      </p:sp>
    </p:spTree>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showMasterSp="0">
  <p:cSld>
    <p:spTree>
      <p:nvGrpSpPr>
        <p:cNvPr id="1" name="Shape 1343"/>
        <p:cNvGrpSpPr/>
        <p:nvPr/>
      </p:nvGrpSpPr>
      <p:grpSpPr>
        <a:xfrm>
          <a:off x="0" y="0"/>
          <a:ext cx="0" cy="0"/>
          <a:chOff x="0" y="0"/>
          <a:chExt cx="0" cy="0"/>
        </a:xfrm>
      </p:grpSpPr>
      <p:sp>
        <p:nvSpPr>
          <p:cNvPr id="1344" name="Google Shape;1344;p186"/>
          <p:cNvSpPr/>
          <p:nvPr/>
        </p:nvSpPr>
        <p:spPr>
          <a:xfrm>
            <a:off x="0" y="0"/>
            <a:ext cx="9144000" cy="68580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p:txBody>
      </p:sp>
      <p:sp>
        <p:nvSpPr>
          <p:cNvPr id="1345" name="Google Shape;1345;p186"/>
          <p:cNvSpPr/>
          <p:nvPr/>
        </p:nvSpPr>
        <p:spPr>
          <a:xfrm>
            <a:off x="2" y="746"/>
            <a:ext cx="9143999" cy="1027429"/>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p:txBody>
      </p:sp>
      <p:sp>
        <p:nvSpPr>
          <p:cNvPr id="1346" name="Google Shape;1346;p186"/>
          <p:cNvSpPr/>
          <p:nvPr/>
        </p:nvSpPr>
        <p:spPr>
          <a:xfrm>
            <a:off x="4400007" y="12"/>
            <a:ext cx="4743992" cy="600077"/>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p:txBody>
      </p:sp>
      <p:sp>
        <p:nvSpPr>
          <p:cNvPr id="1347" name="Google Shape;1347;p186"/>
          <p:cNvSpPr/>
          <p:nvPr/>
        </p:nvSpPr>
        <p:spPr>
          <a:xfrm>
            <a:off x="-748" y="0"/>
            <a:ext cx="9145511" cy="1020572"/>
          </a:xfrm>
          <a:prstGeom prst="rect">
            <a:avLst/>
          </a:prstGeom>
          <a:blipFill rotWithShape="1">
            <a:blip r:embed="rId6">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p:txBody>
      </p:sp>
      <p:sp>
        <p:nvSpPr>
          <p:cNvPr id="1348" name="Google Shape;1348;p186"/>
          <p:cNvSpPr/>
          <p:nvPr/>
        </p:nvSpPr>
        <p:spPr>
          <a:xfrm>
            <a:off x="2020824" y="2659379"/>
            <a:ext cx="5102352" cy="2231136"/>
          </a:xfrm>
          <a:prstGeom prst="rect">
            <a:avLst/>
          </a:prstGeom>
          <a:blipFill rotWithShape="1">
            <a:blip r:embed="rId7">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p:txBody>
      </p:sp>
      <p:sp>
        <p:nvSpPr>
          <p:cNvPr id="1349" name="Google Shape;1349;p186"/>
          <p:cNvSpPr/>
          <p:nvPr/>
        </p:nvSpPr>
        <p:spPr>
          <a:xfrm>
            <a:off x="5806446" y="2659379"/>
            <a:ext cx="1598675" cy="2231136"/>
          </a:xfrm>
          <a:prstGeom prst="rect">
            <a:avLst/>
          </a:prstGeom>
          <a:blipFill rotWithShape="1">
            <a:blip r:embed="rId8">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p:txBody>
      </p:sp>
      <p:sp>
        <p:nvSpPr>
          <p:cNvPr id="1350" name="Google Shape;1350;p186"/>
          <p:cNvSpPr/>
          <p:nvPr/>
        </p:nvSpPr>
        <p:spPr>
          <a:xfrm>
            <a:off x="2691898" y="3216020"/>
            <a:ext cx="3695573" cy="761872"/>
          </a:xfrm>
          <a:prstGeom prst="rect">
            <a:avLst/>
          </a:prstGeom>
          <a:blipFill rotWithShape="1">
            <a:blip r:embed="rId9">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p:txBody>
      </p:sp>
      <p:sp>
        <p:nvSpPr>
          <p:cNvPr id="1351" name="Google Shape;1351;p186"/>
          <p:cNvSpPr/>
          <p:nvPr/>
        </p:nvSpPr>
        <p:spPr>
          <a:xfrm>
            <a:off x="4198366" y="3737106"/>
            <a:ext cx="156718" cy="180847"/>
          </a:xfrm>
          <a:prstGeom prst="rect">
            <a:avLst/>
          </a:prstGeom>
          <a:blipFill rotWithShape="1">
            <a:blip r:embed="rId10">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p:txBody>
      </p:sp>
      <p:sp>
        <p:nvSpPr>
          <p:cNvPr id="1352" name="Google Shape;1352;p186"/>
          <p:cNvSpPr/>
          <p:nvPr/>
        </p:nvSpPr>
        <p:spPr>
          <a:xfrm>
            <a:off x="5551423" y="3501390"/>
            <a:ext cx="372745" cy="464184"/>
          </a:xfrm>
          <a:custGeom>
            <a:avLst/>
            <a:gdLst/>
            <a:ahLst/>
            <a:cxnLst/>
            <a:rect l="l" t="t" r="r" b="b"/>
            <a:pathLst>
              <a:path w="372745" h="464185" extrusionOk="0">
                <a:moveTo>
                  <a:pt x="133603" y="0"/>
                </a:moveTo>
                <a:lnTo>
                  <a:pt x="162798" y="666"/>
                </a:lnTo>
                <a:lnTo>
                  <a:pt x="189801" y="1143"/>
                </a:lnTo>
                <a:lnTo>
                  <a:pt x="214614" y="1428"/>
                </a:lnTo>
                <a:lnTo>
                  <a:pt x="237236" y="1524"/>
                </a:lnTo>
                <a:lnTo>
                  <a:pt x="257663" y="1428"/>
                </a:lnTo>
                <a:lnTo>
                  <a:pt x="283686" y="1143"/>
                </a:lnTo>
                <a:lnTo>
                  <a:pt x="315281" y="666"/>
                </a:lnTo>
                <a:lnTo>
                  <a:pt x="352425" y="0"/>
                </a:lnTo>
                <a:lnTo>
                  <a:pt x="354964" y="23875"/>
                </a:lnTo>
                <a:lnTo>
                  <a:pt x="303037" y="37290"/>
                </a:lnTo>
                <a:lnTo>
                  <a:pt x="258443" y="56515"/>
                </a:lnTo>
                <a:lnTo>
                  <a:pt x="219455" y="87375"/>
                </a:lnTo>
                <a:lnTo>
                  <a:pt x="128650" y="174244"/>
                </a:lnTo>
                <a:lnTo>
                  <a:pt x="280035" y="386715"/>
                </a:lnTo>
                <a:lnTo>
                  <a:pt x="309499" y="417957"/>
                </a:lnTo>
                <a:lnTo>
                  <a:pt x="349146" y="434262"/>
                </a:lnTo>
                <a:lnTo>
                  <a:pt x="370839" y="440309"/>
                </a:lnTo>
                <a:lnTo>
                  <a:pt x="372745" y="464185"/>
                </a:lnTo>
                <a:lnTo>
                  <a:pt x="330521" y="463518"/>
                </a:lnTo>
                <a:lnTo>
                  <a:pt x="294132" y="463042"/>
                </a:lnTo>
                <a:lnTo>
                  <a:pt x="263552" y="462756"/>
                </a:lnTo>
                <a:lnTo>
                  <a:pt x="238760" y="462661"/>
                </a:lnTo>
                <a:lnTo>
                  <a:pt x="222595" y="462712"/>
                </a:lnTo>
                <a:lnTo>
                  <a:pt x="204787" y="462883"/>
                </a:lnTo>
                <a:lnTo>
                  <a:pt x="185360" y="463196"/>
                </a:lnTo>
                <a:lnTo>
                  <a:pt x="164337" y="463677"/>
                </a:lnTo>
                <a:lnTo>
                  <a:pt x="155767" y="449151"/>
                </a:lnTo>
                <a:lnTo>
                  <a:pt x="125602" y="401574"/>
                </a:lnTo>
                <a:lnTo>
                  <a:pt x="96387" y="357568"/>
                </a:lnTo>
                <a:lnTo>
                  <a:pt x="65706" y="313372"/>
                </a:lnTo>
                <a:lnTo>
                  <a:pt x="33573" y="268986"/>
                </a:lnTo>
                <a:lnTo>
                  <a:pt x="0" y="224409"/>
                </a:lnTo>
                <a:lnTo>
                  <a:pt x="190626" y="37719"/>
                </a:lnTo>
                <a:lnTo>
                  <a:pt x="136016" y="23368"/>
                </a:lnTo>
                <a:lnTo>
                  <a:pt x="133603" y="0"/>
                </a:lnTo>
                <a:close/>
              </a:path>
            </a:pathLst>
          </a:custGeom>
          <a:noFill/>
          <a:ln w="12175" cap="flat" cmpd="sng">
            <a:solidFill>
              <a:srgbClr val="F4F5F9"/>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p:txBody>
      </p:sp>
      <p:sp>
        <p:nvSpPr>
          <p:cNvPr id="1353" name="Google Shape;1353;p186"/>
          <p:cNvSpPr/>
          <p:nvPr/>
        </p:nvSpPr>
        <p:spPr>
          <a:xfrm>
            <a:off x="6001384" y="3490094"/>
            <a:ext cx="386080" cy="488315"/>
          </a:xfrm>
          <a:custGeom>
            <a:avLst/>
            <a:gdLst/>
            <a:ahLst/>
            <a:cxnLst/>
            <a:rect l="l" t="t" r="r" b="b"/>
            <a:pathLst>
              <a:path w="386079" h="488314" extrusionOk="0">
                <a:moveTo>
                  <a:pt x="218312" y="0"/>
                </a:moveTo>
                <a:lnTo>
                  <a:pt x="258556" y="1504"/>
                </a:lnTo>
                <a:lnTo>
                  <a:pt x="296799" y="6032"/>
                </a:lnTo>
                <a:lnTo>
                  <a:pt x="333041" y="13608"/>
                </a:lnTo>
                <a:lnTo>
                  <a:pt x="367284" y="24257"/>
                </a:lnTo>
                <a:lnTo>
                  <a:pt x="360118" y="56308"/>
                </a:lnTo>
                <a:lnTo>
                  <a:pt x="353488" y="87503"/>
                </a:lnTo>
                <a:lnTo>
                  <a:pt x="347406" y="117840"/>
                </a:lnTo>
                <a:lnTo>
                  <a:pt x="341884" y="147319"/>
                </a:lnTo>
                <a:lnTo>
                  <a:pt x="314578" y="151383"/>
                </a:lnTo>
                <a:lnTo>
                  <a:pt x="284861" y="56007"/>
                </a:lnTo>
                <a:lnTo>
                  <a:pt x="235158" y="49095"/>
                </a:lnTo>
                <a:lnTo>
                  <a:pt x="217297" y="48640"/>
                </a:lnTo>
                <a:lnTo>
                  <a:pt x="195768" y="49621"/>
                </a:lnTo>
                <a:lnTo>
                  <a:pt x="143637" y="64515"/>
                </a:lnTo>
                <a:lnTo>
                  <a:pt x="116847" y="95787"/>
                </a:lnTo>
                <a:lnTo>
                  <a:pt x="115062" y="109600"/>
                </a:lnTo>
                <a:lnTo>
                  <a:pt x="115845" y="120124"/>
                </a:lnTo>
                <a:lnTo>
                  <a:pt x="144367" y="155876"/>
                </a:lnTo>
                <a:lnTo>
                  <a:pt x="249554" y="194563"/>
                </a:lnTo>
                <a:lnTo>
                  <a:pt x="282680" y="207323"/>
                </a:lnTo>
                <a:lnTo>
                  <a:pt x="334547" y="236747"/>
                </a:lnTo>
                <a:lnTo>
                  <a:pt x="367649" y="271323"/>
                </a:lnTo>
                <a:lnTo>
                  <a:pt x="384032" y="311622"/>
                </a:lnTo>
                <a:lnTo>
                  <a:pt x="386079" y="334010"/>
                </a:lnTo>
                <a:lnTo>
                  <a:pt x="382248" y="368446"/>
                </a:lnTo>
                <a:lnTo>
                  <a:pt x="351629" y="425128"/>
                </a:lnTo>
                <a:lnTo>
                  <a:pt x="291790" y="465089"/>
                </a:lnTo>
                <a:lnTo>
                  <a:pt x="253904" y="477710"/>
                </a:lnTo>
                <a:lnTo>
                  <a:pt x="211208" y="485282"/>
                </a:lnTo>
                <a:lnTo>
                  <a:pt x="163702" y="487806"/>
                </a:lnTo>
                <a:lnTo>
                  <a:pt x="122247" y="485665"/>
                </a:lnTo>
                <a:lnTo>
                  <a:pt x="81137" y="479250"/>
                </a:lnTo>
                <a:lnTo>
                  <a:pt x="40384" y="468572"/>
                </a:lnTo>
                <a:lnTo>
                  <a:pt x="0" y="453644"/>
                </a:lnTo>
                <a:lnTo>
                  <a:pt x="8024" y="420586"/>
                </a:lnTo>
                <a:lnTo>
                  <a:pt x="15335" y="388064"/>
                </a:lnTo>
                <a:lnTo>
                  <a:pt x="21931" y="356042"/>
                </a:lnTo>
                <a:lnTo>
                  <a:pt x="27812" y="324485"/>
                </a:lnTo>
                <a:lnTo>
                  <a:pt x="53086" y="320548"/>
                </a:lnTo>
                <a:lnTo>
                  <a:pt x="88773" y="428751"/>
                </a:lnTo>
                <a:lnTo>
                  <a:pt x="142833" y="438521"/>
                </a:lnTo>
                <a:lnTo>
                  <a:pt x="164718" y="439165"/>
                </a:lnTo>
                <a:lnTo>
                  <a:pt x="185314" y="438142"/>
                </a:lnTo>
                <a:lnTo>
                  <a:pt x="234695" y="422782"/>
                </a:lnTo>
                <a:lnTo>
                  <a:pt x="259824" y="390975"/>
                </a:lnTo>
                <a:lnTo>
                  <a:pt x="261492" y="377189"/>
                </a:lnTo>
                <a:lnTo>
                  <a:pt x="260490" y="365494"/>
                </a:lnTo>
                <a:lnTo>
                  <a:pt x="235340" y="327884"/>
                </a:lnTo>
                <a:lnTo>
                  <a:pt x="181101" y="303149"/>
                </a:lnTo>
                <a:lnTo>
                  <a:pt x="120523" y="282320"/>
                </a:lnTo>
                <a:lnTo>
                  <a:pt x="93335" y="271387"/>
                </a:lnTo>
                <a:lnTo>
                  <a:pt x="49674" y="244994"/>
                </a:lnTo>
                <a:lnTo>
                  <a:pt x="20439" y="212296"/>
                </a:lnTo>
                <a:lnTo>
                  <a:pt x="5770" y="172481"/>
                </a:lnTo>
                <a:lnTo>
                  <a:pt x="3937" y="149860"/>
                </a:lnTo>
                <a:lnTo>
                  <a:pt x="7506" y="115706"/>
                </a:lnTo>
                <a:lnTo>
                  <a:pt x="36030" y="60116"/>
                </a:lnTo>
                <a:lnTo>
                  <a:pt x="92225" y="21699"/>
                </a:lnTo>
                <a:lnTo>
                  <a:pt x="128873" y="9636"/>
                </a:lnTo>
                <a:lnTo>
                  <a:pt x="170902" y="2407"/>
                </a:lnTo>
                <a:lnTo>
                  <a:pt x="218312" y="0"/>
                </a:lnTo>
                <a:close/>
              </a:path>
            </a:pathLst>
          </a:custGeom>
          <a:noFill/>
          <a:ln w="12175" cap="flat" cmpd="sng">
            <a:solidFill>
              <a:srgbClr val="F4F5F9"/>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p:txBody>
      </p:sp>
      <p:sp>
        <p:nvSpPr>
          <p:cNvPr id="1354" name="Google Shape;1354;p186"/>
          <p:cNvSpPr/>
          <p:nvPr/>
        </p:nvSpPr>
        <p:spPr>
          <a:xfrm>
            <a:off x="4060063" y="3490094"/>
            <a:ext cx="500380" cy="488315"/>
          </a:xfrm>
          <a:custGeom>
            <a:avLst/>
            <a:gdLst/>
            <a:ahLst/>
            <a:cxnLst/>
            <a:rect l="l" t="t" r="r" b="b"/>
            <a:pathLst>
              <a:path w="500379" h="488314" extrusionOk="0">
                <a:moveTo>
                  <a:pt x="249682" y="0"/>
                </a:moveTo>
                <a:lnTo>
                  <a:pt x="291544" y="2480"/>
                </a:lnTo>
                <a:lnTo>
                  <a:pt x="358409" y="22395"/>
                </a:lnTo>
                <a:lnTo>
                  <a:pt x="402816" y="62051"/>
                </a:lnTo>
                <a:lnTo>
                  <a:pt x="424811" y="119495"/>
                </a:lnTo>
                <a:lnTo>
                  <a:pt x="427354" y="154812"/>
                </a:lnTo>
                <a:lnTo>
                  <a:pt x="424941" y="361314"/>
                </a:lnTo>
                <a:lnTo>
                  <a:pt x="424580" y="373344"/>
                </a:lnTo>
                <a:lnTo>
                  <a:pt x="424624" y="384111"/>
                </a:lnTo>
                <a:lnTo>
                  <a:pt x="435101" y="425576"/>
                </a:lnTo>
                <a:lnTo>
                  <a:pt x="439800" y="431038"/>
                </a:lnTo>
                <a:lnTo>
                  <a:pt x="484709" y="440743"/>
                </a:lnTo>
                <a:lnTo>
                  <a:pt x="497332" y="441198"/>
                </a:lnTo>
                <a:lnTo>
                  <a:pt x="500379" y="464057"/>
                </a:lnTo>
                <a:lnTo>
                  <a:pt x="466828" y="474466"/>
                </a:lnTo>
                <a:lnTo>
                  <a:pt x="435705" y="481885"/>
                </a:lnTo>
                <a:lnTo>
                  <a:pt x="407011" y="486328"/>
                </a:lnTo>
                <a:lnTo>
                  <a:pt x="380746" y="487806"/>
                </a:lnTo>
                <a:lnTo>
                  <a:pt x="349835" y="484495"/>
                </a:lnTo>
                <a:lnTo>
                  <a:pt x="324723" y="474551"/>
                </a:lnTo>
                <a:lnTo>
                  <a:pt x="305397" y="457963"/>
                </a:lnTo>
                <a:lnTo>
                  <a:pt x="291846" y="434720"/>
                </a:lnTo>
                <a:lnTo>
                  <a:pt x="259863" y="457963"/>
                </a:lnTo>
                <a:lnTo>
                  <a:pt x="226964" y="474551"/>
                </a:lnTo>
                <a:lnTo>
                  <a:pt x="193137" y="484495"/>
                </a:lnTo>
                <a:lnTo>
                  <a:pt x="158369" y="487806"/>
                </a:lnTo>
                <a:lnTo>
                  <a:pt x="125392" y="485661"/>
                </a:lnTo>
                <a:lnTo>
                  <a:pt x="68536" y="468465"/>
                </a:lnTo>
                <a:lnTo>
                  <a:pt x="25128" y="434389"/>
                </a:lnTo>
                <a:lnTo>
                  <a:pt x="2788" y="385863"/>
                </a:lnTo>
                <a:lnTo>
                  <a:pt x="0" y="356362"/>
                </a:lnTo>
                <a:lnTo>
                  <a:pt x="4522" y="320002"/>
                </a:lnTo>
                <a:lnTo>
                  <a:pt x="40665" y="262903"/>
                </a:lnTo>
                <a:lnTo>
                  <a:pt x="112885" y="226333"/>
                </a:lnTo>
                <a:lnTo>
                  <a:pt x="162544" y="214979"/>
                </a:lnTo>
                <a:lnTo>
                  <a:pt x="221228" y="208149"/>
                </a:lnTo>
                <a:lnTo>
                  <a:pt x="288925" y="205867"/>
                </a:lnTo>
                <a:lnTo>
                  <a:pt x="289433" y="168656"/>
                </a:lnTo>
                <a:lnTo>
                  <a:pt x="283225" y="122602"/>
                </a:lnTo>
                <a:lnTo>
                  <a:pt x="248991" y="79549"/>
                </a:lnTo>
                <a:lnTo>
                  <a:pt x="208414" y="66976"/>
                </a:lnTo>
                <a:lnTo>
                  <a:pt x="182625" y="65404"/>
                </a:lnTo>
                <a:lnTo>
                  <a:pt x="155815" y="66807"/>
                </a:lnTo>
                <a:lnTo>
                  <a:pt x="126444" y="71008"/>
                </a:lnTo>
                <a:lnTo>
                  <a:pt x="94525" y="77995"/>
                </a:lnTo>
                <a:lnTo>
                  <a:pt x="60071" y="87757"/>
                </a:lnTo>
                <a:lnTo>
                  <a:pt x="46227" y="48133"/>
                </a:lnTo>
                <a:lnTo>
                  <a:pt x="98591" y="27056"/>
                </a:lnTo>
                <a:lnTo>
                  <a:pt x="149955" y="12017"/>
                </a:lnTo>
                <a:lnTo>
                  <a:pt x="200318" y="3002"/>
                </a:lnTo>
                <a:lnTo>
                  <a:pt x="249682" y="0"/>
                </a:lnTo>
                <a:close/>
              </a:path>
            </a:pathLst>
          </a:custGeom>
          <a:noFill/>
          <a:ln w="12175" cap="flat" cmpd="sng">
            <a:solidFill>
              <a:srgbClr val="F4F5F9"/>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p:txBody>
      </p:sp>
      <p:sp>
        <p:nvSpPr>
          <p:cNvPr id="1355" name="Google Shape;1355;p186"/>
          <p:cNvSpPr/>
          <p:nvPr/>
        </p:nvSpPr>
        <p:spPr>
          <a:xfrm>
            <a:off x="4639310" y="3488563"/>
            <a:ext cx="613410" cy="477520"/>
          </a:xfrm>
          <a:custGeom>
            <a:avLst/>
            <a:gdLst/>
            <a:ahLst/>
            <a:cxnLst/>
            <a:rect l="l" t="t" r="r" b="b"/>
            <a:pathLst>
              <a:path w="613410" h="477520" extrusionOk="0">
                <a:moveTo>
                  <a:pt x="209423" y="0"/>
                </a:moveTo>
                <a:lnTo>
                  <a:pt x="216915" y="3937"/>
                </a:lnTo>
                <a:lnTo>
                  <a:pt x="216915" y="57023"/>
                </a:lnTo>
                <a:lnTo>
                  <a:pt x="258706" y="32706"/>
                </a:lnTo>
                <a:lnTo>
                  <a:pt x="300259" y="15366"/>
                </a:lnTo>
                <a:lnTo>
                  <a:pt x="341574" y="4980"/>
                </a:lnTo>
                <a:lnTo>
                  <a:pt x="382650" y="1524"/>
                </a:lnTo>
                <a:lnTo>
                  <a:pt x="416913" y="3978"/>
                </a:lnTo>
                <a:lnTo>
                  <a:pt x="473769" y="23651"/>
                </a:lnTo>
                <a:lnTo>
                  <a:pt x="514318" y="62682"/>
                </a:lnTo>
                <a:lnTo>
                  <a:pt x="534892" y="118689"/>
                </a:lnTo>
                <a:lnTo>
                  <a:pt x="537463" y="152907"/>
                </a:lnTo>
                <a:lnTo>
                  <a:pt x="537463" y="327025"/>
                </a:lnTo>
                <a:lnTo>
                  <a:pt x="537533" y="356052"/>
                </a:lnTo>
                <a:lnTo>
                  <a:pt x="538053" y="401962"/>
                </a:lnTo>
                <a:lnTo>
                  <a:pt x="551434" y="435737"/>
                </a:lnTo>
                <a:lnTo>
                  <a:pt x="611504" y="453136"/>
                </a:lnTo>
                <a:lnTo>
                  <a:pt x="612901" y="477012"/>
                </a:lnTo>
                <a:lnTo>
                  <a:pt x="577397" y="476345"/>
                </a:lnTo>
                <a:lnTo>
                  <a:pt x="541750" y="475869"/>
                </a:lnTo>
                <a:lnTo>
                  <a:pt x="505960" y="475583"/>
                </a:lnTo>
                <a:lnTo>
                  <a:pt x="470026" y="475488"/>
                </a:lnTo>
                <a:lnTo>
                  <a:pt x="433714" y="475583"/>
                </a:lnTo>
                <a:lnTo>
                  <a:pt x="399272" y="475869"/>
                </a:lnTo>
                <a:lnTo>
                  <a:pt x="366710" y="476345"/>
                </a:lnTo>
                <a:lnTo>
                  <a:pt x="336041" y="477012"/>
                </a:lnTo>
                <a:lnTo>
                  <a:pt x="334010" y="453136"/>
                </a:lnTo>
                <a:lnTo>
                  <a:pt x="383666" y="438276"/>
                </a:lnTo>
                <a:lnTo>
                  <a:pt x="396493" y="392049"/>
                </a:lnTo>
                <a:lnTo>
                  <a:pt x="396493" y="184150"/>
                </a:lnTo>
                <a:lnTo>
                  <a:pt x="390572" y="131667"/>
                </a:lnTo>
                <a:lnTo>
                  <a:pt x="372744" y="96520"/>
                </a:lnTo>
                <a:lnTo>
                  <a:pt x="323846" y="71641"/>
                </a:lnTo>
                <a:lnTo>
                  <a:pt x="301751" y="69976"/>
                </a:lnTo>
                <a:lnTo>
                  <a:pt x="281013" y="71455"/>
                </a:lnTo>
                <a:lnTo>
                  <a:pt x="259953" y="75898"/>
                </a:lnTo>
                <a:lnTo>
                  <a:pt x="238583" y="83317"/>
                </a:lnTo>
                <a:lnTo>
                  <a:pt x="216915" y="93725"/>
                </a:lnTo>
                <a:lnTo>
                  <a:pt x="216915" y="307213"/>
                </a:lnTo>
                <a:lnTo>
                  <a:pt x="217122" y="366664"/>
                </a:lnTo>
                <a:lnTo>
                  <a:pt x="217804" y="420878"/>
                </a:lnTo>
                <a:lnTo>
                  <a:pt x="229235" y="437261"/>
                </a:lnTo>
                <a:lnTo>
                  <a:pt x="280924" y="453136"/>
                </a:lnTo>
                <a:lnTo>
                  <a:pt x="281939" y="477012"/>
                </a:lnTo>
                <a:lnTo>
                  <a:pt x="250430" y="476345"/>
                </a:lnTo>
                <a:lnTo>
                  <a:pt x="217598" y="475869"/>
                </a:lnTo>
                <a:lnTo>
                  <a:pt x="183409" y="475583"/>
                </a:lnTo>
                <a:lnTo>
                  <a:pt x="147827" y="475488"/>
                </a:lnTo>
                <a:lnTo>
                  <a:pt x="111015" y="475583"/>
                </a:lnTo>
                <a:lnTo>
                  <a:pt x="74501" y="475869"/>
                </a:lnTo>
                <a:lnTo>
                  <a:pt x="38296" y="476345"/>
                </a:lnTo>
                <a:lnTo>
                  <a:pt x="2412" y="477012"/>
                </a:lnTo>
                <a:lnTo>
                  <a:pt x="0" y="453136"/>
                </a:lnTo>
                <a:lnTo>
                  <a:pt x="64007" y="435737"/>
                </a:lnTo>
                <a:lnTo>
                  <a:pt x="71247" y="433831"/>
                </a:lnTo>
                <a:lnTo>
                  <a:pt x="75056" y="428751"/>
                </a:lnTo>
                <a:lnTo>
                  <a:pt x="75787" y="389715"/>
                </a:lnTo>
                <a:lnTo>
                  <a:pt x="75945" y="359791"/>
                </a:lnTo>
                <a:lnTo>
                  <a:pt x="75945" y="196469"/>
                </a:lnTo>
                <a:lnTo>
                  <a:pt x="75406" y="133985"/>
                </a:lnTo>
                <a:lnTo>
                  <a:pt x="73913" y="76453"/>
                </a:lnTo>
                <a:lnTo>
                  <a:pt x="2920" y="58038"/>
                </a:lnTo>
                <a:lnTo>
                  <a:pt x="0" y="37719"/>
                </a:lnTo>
                <a:lnTo>
                  <a:pt x="56082" y="29003"/>
                </a:lnTo>
                <a:lnTo>
                  <a:pt x="109664" y="19812"/>
                </a:lnTo>
                <a:lnTo>
                  <a:pt x="160770" y="10144"/>
                </a:lnTo>
                <a:lnTo>
                  <a:pt x="209423" y="0"/>
                </a:lnTo>
                <a:close/>
              </a:path>
            </a:pathLst>
          </a:custGeom>
          <a:noFill/>
          <a:ln w="12175" cap="flat" cmpd="sng">
            <a:solidFill>
              <a:srgbClr val="F4F5F9"/>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p:txBody>
      </p:sp>
      <p:sp>
        <p:nvSpPr>
          <p:cNvPr id="1356" name="Google Shape;1356;p186"/>
          <p:cNvSpPr/>
          <p:nvPr/>
        </p:nvSpPr>
        <p:spPr>
          <a:xfrm>
            <a:off x="2691893" y="3269111"/>
            <a:ext cx="614045" cy="696595"/>
          </a:xfrm>
          <a:custGeom>
            <a:avLst/>
            <a:gdLst/>
            <a:ahLst/>
            <a:cxnLst/>
            <a:rect l="l" t="t" r="r" b="b"/>
            <a:pathLst>
              <a:path w="614045" h="696595" extrusionOk="0">
                <a:moveTo>
                  <a:pt x="3428" y="0"/>
                </a:moveTo>
                <a:lnTo>
                  <a:pt x="51860" y="747"/>
                </a:lnTo>
                <a:lnTo>
                  <a:pt x="99463" y="1318"/>
                </a:lnTo>
                <a:lnTo>
                  <a:pt x="146230" y="1719"/>
                </a:lnTo>
                <a:lnTo>
                  <a:pt x="192157" y="1954"/>
                </a:lnTo>
                <a:lnTo>
                  <a:pt x="237235" y="2031"/>
                </a:lnTo>
                <a:lnTo>
                  <a:pt x="375665" y="2031"/>
                </a:lnTo>
                <a:lnTo>
                  <a:pt x="420805" y="1954"/>
                </a:lnTo>
                <a:lnTo>
                  <a:pt x="466914" y="1719"/>
                </a:lnTo>
                <a:lnTo>
                  <a:pt x="513987" y="1318"/>
                </a:lnTo>
                <a:lnTo>
                  <a:pt x="562016" y="747"/>
                </a:lnTo>
                <a:lnTo>
                  <a:pt x="610996" y="0"/>
                </a:lnTo>
                <a:lnTo>
                  <a:pt x="613918" y="4063"/>
                </a:lnTo>
                <a:lnTo>
                  <a:pt x="581152" y="185673"/>
                </a:lnTo>
                <a:lnTo>
                  <a:pt x="553338" y="190118"/>
                </a:lnTo>
                <a:lnTo>
                  <a:pt x="521081" y="53212"/>
                </a:lnTo>
                <a:lnTo>
                  <a:pt x="377697" y="53212"/>
                </a:lnTo>
                <a:lnTo>
                  <a:pt x="377697" y="538098"/>
                </a:lnTo>
                <a:lnTo>
                  <a:pt x="377749" y="566027"/>
                </a:lnTo>
                <a:lnTo>
                  <a:pt x="378233" y="613929"/>
                </a:lnTo>
                <a:lnTo>
                  <a:pt x="392049" y="649731"/>
                </a:lnTo>
                <a:lnTo>
                  <a:pt x="470026" y="671575"/>
                </a:lnTo>
                <a:lnTo>
                  <a:pt x="471424" y="696467"/>
                </a:lnTo>
                <a:lnTo>
                  <a:pt x="430160" y="695801"/>
                </a:lnTo>
                <a:lnTo>
                  <a:pt x="388683" y="695324"/>
                </a:lnTo>
                <a:lnTo>
                  <a:pt x="347015" y="695039"/>
                </a:lnTo>
                <a:lnTo>
                  <a:pt x="305181" y="694943"/>
                </a:lnTo>
                <a:lnTo>
                  <a:pt x="262034" y="695039"/>
                </a:lnTo>
                <a:lnTo>
                  <a:pt x="219852" y="695324"/>
                </a:lnTo>
                <a:lnTo>
                  <a:pt x="178647" y="695801"/>
                </a:lnTo>
                <a:lnTo>
                  <a:pt x="138430" y="696467"/>
                </a:lnTo>
                <a:lnTo>
                  <a:pt x="135889" y="671575"/>
                </a:lnTo>
                <a:lnTo>
                  <a:pt x="215391" y="649731"/>
                </a:lnTo>
                <a:lnTo>
                  <a:pt x="228699" y="613929"/>
                </a:lnTo>
                <a:lnTo>
                  <a:pt x="229183" y="566027"/>
                </a:lnTo>
                <a:lnTo>
                  <a:pt x="229234" y="538098"/>
                </a:lnTo>
                <a:lnTo>
                  <a:pt x="229234" y="53212"/>
                </a:lnTo>
                <a:lnTo>
                  <a:pt x="86359" y="53212"/>
                </a:lnTo>
                <a:lnTo>
                  <a:pt x="40639" y="185165"/>
                </a:lnTo>
                <a:lnTo>
                  <a:pt x="12826" y="189610"/>
                </a:lnTo>
                <a:lnTo>
                  <a:pt x="0" y="4063"/>
                </a:lnTo>
                <a:lnTo>
                  <a:pt x="3428" y="0"/>
                </a:lnTo>
                <a:close/>
              </a:path>
            </a:pathLst>
          </a:custGeom>
          <a:noFill/>
          <a:ln w="12175" cap="flat" cmpd="sng">
            <a:solidFill>
              <a:srgbClr val="F4F5F9"/>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p:txBody>
      </p:sp>
      <p:sp>
        <p:nvSpPr>
          <p:cNvPr id="1357" name="Google Shape;1357;p186"/>
          <p:cNvSpPr/>
          <p:nvPr/>
        </p:nvSpPr>
        <p:spPr>
          <a:xfrm>
            <a:off x="5323714" y="3216022"/>
            <a:ext cx="288290" cy="749935"/>
          </a:xfrm>
          <a:custGeom>
            <a:avLst/>
            <a:gdLst/>
            <a:ahLst/>
            <a:cxnLst/>
            <a:rect l="l" t="t" r="r" b="b"/>
            <a:pathLst>
              <a:path w="288289" h="749935" extrusionOk="0">
                <a:moveTo>
                  <a:pt x="216281" y="0"/>
                </a:moveTo>
                <a:lnTo>
                  <a:pt x="221741" y="3937"/>
                </a:lnTo>
                <a:lnTo>
                  <a:pt x="220481" y="38774"/>
                </a:lnTo>
                <a:lnTo>
                  <a:pt x="219567" y="74707"/>
                </a:lnTo>
                <a:lnTo>
                  <a:pt x="219009" y="111736"/>
                </a:lnTo>
                <a:lnTo>
                  <a:pt x="218821" y="149859"/>
                </a:lnTo>
                <a:lnTo>
                  <a:pt x="218821" y="609980"/>
                </a:lnTo>
                <a:lnTo>
                  <a:pt x="219090" y="660145"/>
                </a:lnTo>
                <a:lnTo>
                  <a:pt x="220472" y="701293"/>
                </a:lnTo>
                <a:lnTo>
                  <a:pt x="232283" y="709294"/>
                </a:lnTo>
                <a:lnTo>
                  <a:pt x="285876" y="725677"/>
                </a:lnTo>
                <a:lnTo>
                  <a:pt x="287782" y="749553"/>
                </a:lnTo>
                <a:lnTo>
                  <a:pt x="254587" y="748887"/>
                </a:lnTo>
                <a:lnTo>
                  <a:pt x="220535" y="748410"/>
                </a:lnTo>
                <a:lnTo>
                  <a:pt x="185626" y="748125"/>
                </a:lnTo>
                <a:lnTo>
                  <a:pt x="149860" y="748029"/>
                </a:lnTo>
                <a:lnTo>
                  <a:pt x="113022" y="748125"/>
                </a:lnTo>
                <a:lnTo>
                  <a:pt x="76422" y="748410"/>
                </a:lnTo>
                <a:lnTo>
                  <a:pt x="40060" y="748887"/>
                </a:lnTo>
                <a:lnTo>
                  <a:pt x="3937" y="749553"/>
                </a:lnTo>
                <a:lnTo>
                  <a:pt x="1397" y="725677"/>
                </a:lnTo>
                <a:lnTo>
                  <a:pt x="64515" y="708278"/>
                </a:lnTo>
                <a:lnTo>
                  <a:pt x="72136" y="706373"/>
                </a:lnTo>
                <a:lnTo>
                  <a:pt x="76200" y="701293"/>
                </a:lnTo>
                <a:lnTo>
                  <a:pt x="77781" y="649593"/>
                </a:lnTo>
                <a:lnTo>
                  <a:pt x="77850" y="628395"/>
                </a:lnTo>
                <a:lnTo>
                  <a:pt x="77850" y="198119"/>
                </a:lnTo>
                <a:lnTo>
                  <a:pt x="77358" y="135636"/>
                </a:lnTo>
                <a:lnTo>
                  <a:pt x="75819" y="78486"/>
                </a:lnTo>
                <a:lnTo>
                  <a:pt x="2921" y="58546"/>
                </a:lnTo>
                <a:lnTo>
                  <a:pt x="0" y="38226"/>
                </a:lnTo>
                <a:lnTo>
                  <a:pt x="60029" y="28967"/>
                </a:lnTo>
                <a:lnTo>
                  <a:pt x="116093" y="19494"/>
                </a:lnTo>
                <a:lnTo>
                  <a:pt x="168181" y="9830"/>
                </a:lnTo>
                <a:lnTo>
                  <a:pt x="216281" y="0"/>
                </a:lnTo>
                <a:close/>
              </a:path>
            </a:pathLst>
          </a:custGeom>
          <a:noFill/>
          <a:ln w="12175" cap="flat" cmpd="sng">
            <a:solidFill>
              <a:srgbClr val="F4F5F9"/>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p:txBody>
      </p:sp>
      <p:sp>
        <p:nvSpPr>
          <p:cNvPr id="1358" name="Google Shape;1358;p186"/>
          <p:cNvSpPr/>
          <p:nvPr/>
        </p:nvSpPr>
        <p:spPr>
          <a:xfrm>
            <a:off x="3366902" y="3216022"/>
            <a:ext cx="615315" cy="749935"/>
          </a:xfrm>
          <a:custGeom>
            <a:avLst/>
            <a:gdLst/>
            <a:ahLst/>
            <a:cxnLst/>
            <a:rect l="l" t="t" r="r" b="b"/>
            <a:pathLst>
              <a:path w="615314" h="749935" extrusionOk="0">
                <a:moveTo>
                  <a:pt x="216280" y="0"/>
                </a:moveTo>
                <a:lnTo>
                  <a:pt x="221741" y="3937"/>
                </a:lnTo>
                <a:lnTo>
                  <a:pt x="220481" y="38774"/>
                </a:lnTo>
                <a:lnTo>
                  <a:pt x="219567" y="74707"/>
                </a:lnTo>
                <a:lnTo>
                  <a:pt x="219009" y="111736"/>
                </a:lnTo>
                <a:lnTo>
                  <a:pt x="218820" y="149859"/>
                </a:lnTo>
                <a:lnTo>
                  <a:pt x="218820" y="324103"/>
                </a:lnTo>
                <a:lnTo>
                  <a:pt x="260611" y="302194"/>
                </a:lnTo>
                <a:lnTo>
                  <a:pt x="302164" y="286559"/>
                </a:lnTo>
                <a:lnTo>
                  <a:pt x="343479" y="277187"/>
                </a:lnTo>
                <a:lnTo>
                  <a:pt x="384555" y="274065"/>
                </a:lnTo>
                <a:lnTo>
                  <a:pt x="418871" y="276520"/>
                </a:lnTo>
                <a:lnTo>
                  <a:pt x="475692" y="296193"/>
                </a:lnTo>
                <a:lnTo>
                  <a:pt x="516296" y="335224"/>
                </a:lnTo>
                <a:lnTo>
                  <a:pt x="536922" y="391231"/>
                </a:lnTo>
                <a:lnTo>
                  <a:pt x="539495" y="425449"/>
                </a:lnTo>
                <a:lnTo>
                  <a:pt x="539495" y="599566"/>
                </a:lnTo>
                <a:lnTo>
                  <a:pt x="539547" y="628594"/>
                </a:lnTo>
                <a:lnTo>
                  <a:pt x="539718" y="653573"/>
                </a:lnTo>
                <a:lnTo>
                  <a:pt x="540031" y="674504"/>
                </a:lnTo>
                <a:lnTo>
                  <a:pt x="540512" y="691387"/>
                </a:lnTo>
                <a:lnTo>
                  <a:pt x="540765" y="700404"/>
                </a:lnTo>
                <a:lnTo>
                  <a:pt x="545083" y="705992"/>
                </a:lnTo>
                <a:lnTo>
                  <a:pt x="553338" y="708278"/>
                </a:lnTo>
                <a:lnTo>
                  <a:pt x="613410" y="725677"/>
                </a:lnTo>
                <a:lnTo>
                  <a:pt x="614933" y="749553"/>
                </a:lnTo>
                <a:lnTo>
                  <a:pt x="579356" y="748887"/>
                </a:lnTo>
                <a:lnTo>
                  <a:pt x="543671" y="748410"/>
                </a:lnTo>
                <a:lnTo>
                  <a:pt x="507867" y="748125"/>
                </a:lnTo>
                <a:lnTo>
                  <a:pt x="471931" y="748029"/>
                </a:lnTo>
                <a:lnTo>
                  <a:pt x="435637" y="748125"/>
                </a:lnTo>
                <a:lnTo>
                  <a:pt x="401224" y="748410"/>
                </a:lnTo>
                <a:lnTo>
                  <a:pt x="368669" y="748887"/>
                </a:lnTo>
                <a:lnTo>
                  <a:pt x="337947" y="749553"/>
                </a:lnTo>
                <a:lnTo>
                  <a:pt x="335914" y="725677"/>
                </a:lnTo>
                <a:lnTo>
                  <a:pt x="385572" y="710818"/>
                </a:lnTo>
                <a:lnTo>
                  <a:pt x="398525" y="664590"/>
                </a:lnTo>
                <a:lnTo>
                  <a:pt x="398525" y="456691"/>
                </a:lnTo>
                <a:lnTo>
                  <a:pt x="392541" y="404209"/>
                </a:lnTo>
                <a:lnTo>
                  <a:pt x="374650" y="369062"/>
                </a:lnTo>
                <a:lnTo>
                  <a:pt x="325804" y="344183"/>
                </a:lnTo>
                <a:lnTo>
                  <a:pt x="303656" y="342518"/>
                </a:lnTo>
                <a:lnTo>
                  <a:pt x="282918" y="343687"/>
                </a:lnTo>
                <a:lnTo>
                  <a:pt x="261858" y="347202"/>
                </a:lnTo>
                <a:lnTo>
                  <a:pt x="240488" y="353073"/>
                </a:lnTo>
                <a:lnTo>
                  <a:pt x="218820" y="361314"/>
                </a:lnTo>
                <a:lnTo>
                  <a:pt x="218820" y="579754"/>
                </a:lnTo>
                <a:lnTo>
                  <a:pt x="219090" y="639206"/>
                </a:lnTo>
                <a:lnTo>
                  <a:pt x="219837" y="693419"/>
                </a:lnTo>
                <a:lnTo>
                  <a:pt x="231266" y="709802"/>
                </a:lnTo>
                <a:lnTo>
                  <a:pt x="282828" y="725677"/>
                </a:lnTo>
                <a:lnTo>
                  <a:pt x="283844" y="749553"/>
                </a:lnTo>
                <a:lnTo>
                  <a:pt x="252390" y="748887"/>
                </a:lnTo>
                <a:lnTo>
                  <a:pt x="219567" y="748410"/>
                </a:lnTo>
                <a:lnTo>
                  <a:pt x="185386" y="748125"/>
                </a:lnTo>
                <a:lnTo>
                  <a:pt x="149860" y="748029"/>
                </a:lnTo>
                <a:lnTo>
                  <a:pt x="113047" y="748125"/>
                </a:lnTo>
                <a:lnTo>
                  <a:pt x="76533" y="748410"/>
                </a:lnTo>
                <a:lnTo>
                  <a:pt x="40328" y="748887"/>
                </a:lnTo>
                <a:lnTo>
                  <a:pt x="4444" y="749553"/>
                </a:lnTo>
                <a:lnTo>
                  <a:pt x="1904" y="725677"/>
                </a:lnTo>
                <a:lnTo>
                  <a:pt x="65912" y="708278"/>
                </a:lnTo>
                <a:lnTo>
                  <a:pt x="73278" y="706373"/>
                </a:lnTo>
                <a:lnTo>
                  <a:pt x="77088" y="701293"/>
                </a:lnTo>
                <a:lnTo>
                  <a:pt x="77739" y="662257"/>
                </a:lnTo>
                <a:lnTo>
                  <a:pt x="77850" y="632332"/>
                </a:lnTo>
                <a:lnTo>
                  <a:pt x="77850" y="198119"/>
                </a:lnTo>
                <a:lnTo>
                  <a:pt x="77358" y="135636"/>
                </a:lnTo>
                <a:lnTo>
                  <a:pt x="75818" y="78486"/>
                </a:lnTo>
                <a:lnTo>
                  <a:pt x="2920" y="58546"/>
                </a:lnTo>
                <a:lnTo>
                  <a:pt x="0" y="38226"/>
                </a:lnTo>
                <a:lnTo>
                  <a:pt x="60029" y="28967"/>
                </a:lnTo>
                <a:lnTo>
                  <a:pt x="116093" y="19494"/>
                </a:lnTo>
                <a:lnTo>
                  <a:pt x="168181" y="9830"/>
                </a:lnTo>
                <a:lnTo>
                  <a:pt x="216280" y="0"/>
                </a:lnTo>
                <a:close/>
              </a:path>
            </a:pathLst>
          </a:custGeom>
          <a:noFill/>
          <a:ln w="12175" cap="flat" cmpd="sng">
            <a:solidFill>
              <a:srgbClr val="F4F5F9"/>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20"/>
          <p:cNvSpPr txBox="1">
            <a:spLocks noGrp="1"/>
          </p:cNvSpPr>
          <p:nvPr>
            <p:ph type="title"/>
          </p:nvPr>
        </p:nvSpPr>
        <p:spPr>
          <a:xfrm>
            <a:off x="301752" y="228600"/>
            <a:ext cx="8534400" cy="758952"/>
          </a:xfrm>
          <a:prstGeom prst="rect">
            <a:avLst/>
          </a:prstGeom>
          <a:noFill/>
          <a:ln>
            <a:noFill/>
          </a:ln>
        </p:spPr>
        <p:txBody>
          <a:bodyPr spcFirstLastPara="1" wrap="square" lIns="91425" tIns="45700" rIns="91425" bIns="45700" anchor="b" anchorCtr="0">
            <a:normAutofit/>
          </a:bodyPr>
          <a:lstStyle/>
          <a:p>
            <a:pPr marL="0" lvl="0" indent="0" algn="ctr" rtl="0">
              <a:lnSpc>
                <a:spcPct val="100000"/>
              </a:lnSpc>
              <a:spcBef>
                <a:spcPts val="0"/>
              </a:spcBef>
              <a:spcAft>
                <a:spcPts val="0"/>
              </a:spcAft>
              <a:buClr>
                <a:srgbClr val="CE5717"/>
              </a:buClr>
              <a:buSzPts val="3300"/>
              <a:buFont typeface="Calibri"/>
              <a:buNone/>
            </a:pPr>
            <a:r>
              <a:rPr lang="en-US" b="1">
                <a:latin typeface="Calibri"/>
                <a:ea typeface="Calibri"/>
                <a:cs typeface="Calibri"/>
                <a:sym typeface="Calibri"/>
              </a:rPr>
              <a:t>Selection of Site for Thermal Power Plant</a:t>
            </a:r>
            <a:endParaRPr b="1"/>
          </a:p>
        </p:txBody>
      </p:sp>
      <p:sp>
        <p:nvSpPr>
          <p:cNvPr id="281" name="Google Shape;281;p20"/>
          <p:cNvSpPr txBox="1">
            <a:spLocks noGrp="1"/>
          </p:cNvSpPr>
          <p:nvPr>
            <p:ph type="body" idx="1"/>
          </p:nvPr>
        </p:nvSpPr>
        <p:spPr>
          <a:xfrm>
            <a:off x="301752" y="1527048"/>
            <a:ext cx="8503920" cy="4572000"/>
          </a:xfrm>
          <a:prstGeom prst="rect">
            <a:avLst/>
          </a:prstGeom>
          <a:noFill/>
          <a:ln>
            <a:noFill/>
          </a:ln>
        </p:spPr>
        <p:txBody>
          <a:bodyPr spcFirstLastPara="1" wrap="square" lIns="91425" tIns="45700" rIns="91425" bIns="45700" anchor="t" anchorCtr="0">
            <a:normAutofit/>
          </a:bodyPr>
          <a:lstStyle/>
          <a:p>
            <a:pPr marL="287020" lvl="0" indent="-274320" algn="l" rtl="0">
              <a:lnSpc>
                <a:spcPct val="100000"/>
              </a:lnSpc>
              <a:spcBef>
                <a:spcPts val="0"/>
              </a:spcBef>
              <a:spcAft>
                <a:spcPts val="0"/>
              </a:spcAft>
              <a:buClr>
                <a:srgbClr val="0AD0D9"/>
              </a:buClr>
              <a:buSzPts val="2625"/>
              <a:buChar char="⚫"/>
            </a:pPr>
            <a:r>
              <a:rPr lang="en-US" sz="2800" b="1">
                <a:latin typeface="Constantia"/>
                <a:ea typeface="Constantia"/>
                <a:cs typeface="Constantia"/>
                <a:sym typeface="Constantia"/>
              </a:rPr>
              <a:t>Availability of coal:</a:t>
            </a:r>
            <a:endParaRPr/>
          </a:p>
          <a:p>
            <a:pPr marL="287020" lvl="0" indent="-274320" algn="l" rtl="0">
              <a:lnSpc>
                <a:spcPct val="100000"/>
              </a:lnSpc>
              <a:spcBef>
                <a:spcPts val="865"/>
              </a:spcBef>
              <a:spcAft>
                <a:spcPts val="0"/>
              </a:spcAft>
              <a:buClr>
                <a:srgbClr val="0AD0D9"/>
              </a:buClr>
              <a:buSzPts val="2250"/>
              <a:buNone/>
            </a:pPr>
            <a:r>
              <a:rPr lang="en-US" sz="2400">
                <a:latin typeface="Constantia"/>
                <a:ea typeface="Constantia"/>
                <a:cs typeface="Constantia"/>
                <a:sym typeface="Constantia"/>
              </a:rPr>
              <a:t>    A thermal plant of 400MW, capacity requires  nearly 6000 tons of coal every day. Power plant  should be located near coal mines so as to reduce the cost of coal transport.</a:t>
            </a:r>
            <a:endParaRPr/>
          </a:p>
          <a:p>
            <a:pPr marL="287020" lvl="0" indent="-274320" algn="l" rtl="0">
              <a:lnSpc>
                <a:spcPct val="100000"/>
              </a:lnSpc>
              <a:spcBef>
                <a:spcPts val="865"/>
              </a:spcBef>
              <a:spcAft>
                <a:spcPts val="0"/>
              </a:spcAft>
              <a:buClr>
                <a:srgbClr val="0AD0D9"/>
              </a:buClr>
              <a:buSzPts val="2250"/>
              <a:buNone/>
            </a:pPr>
            <a:endParaRPr sz="2400">
              <a:latin typeface="Constantia"/>
              <a:ea typeface="Constantia"/>
              <a:cs typeface="Constantia"/>
              <a:sym typeface="Constantia"/>
            </a:endParaRPr>
          </a:p>
          <a:p>
            <a:pPr marL="287020" lvl="0" indent="-274320" algn="l" rtl="0">
              <a:lnSpc>
                <a:spcPct val="100000"/>
              </a:lnSpc>
              <a:spcBef>
                <a:spcPts val="770"/>
              </a:spcBef>
              <a:spcAft>
                <a:spcPts val="0"/>
              </a:spcAft>
              <a:buClr>
                <a:srgbClr val="0AD0D9"/>
              </a:buClr>
              <a:buSzPts val="2625"/>
              <a:buChar char="⚫"/>
            </a:pPr>
            <a:r>
              <a:rPr lang="en-US" sz="2800" b="1">
                <a:latin typeface="Constantia"/>
                <a:ea typeface="Constantia"/>
                <a:cs typeface="Constantia"/>
                <a:sym typeface="Constantia"/>
              </a:rPr>
              <a:t>Ash Disposal Facilities:</a:t>
            </a:r>
            <a:endParaRPr sz="2800">
              <a:latin typeface="Constantia"/>
              <a:ea typeface="Constantia"/>
              <a:cs typeface="Constantia"/>
              <a:sym typeface="Constantia"/>
            </a:endParaRPr>
          </a:p>
          <a:p>
            <a:pPr marL="287020" marR="119379" lvl="0" indent="-274320" algn="l" rtl="0">
              <a:lnSpc>
                <a:spcPct val="100000"/>
              </a:lnSpc>
              <a:spcBef>
                <a:spcPts val="770"/>
              </a:spcBef>
              <a:spcAft>
                <a:spcPts val="0"/>
              </a:spcAft>
              <a:buSzPts val="2040"/>
              <a:buNone/>
            </a:pPr>
            <a:r>
              <a:rPr lang="en-US" sz="2400">
                <a:latin typeface="Constantia"/>
                <a:ea typeface="Constantia"/>
                <a:cs typeface="Constantia"/>
                <a:sym typeface="Constantia"/>
              </a:rPr>
              <a:t>    Ash comes out in hot condition and handling is  difficult. The ash can be disposed into sea or river. </a:t>
            </a:r>
            <a:endParaRPr sz="2400">
              <a:latin typeface="Constantia"/>
              <a:ea typeface="Constantia"/>
              <a:cs typeface="Constantia"/>
              <a:sym typeface="Constantia"/>
            </a:endParaRPr>
          </a:p>
          <a:p>
            <a:pPr marL="274320" lvl="0" indent="-274320" algn="l" rtl="0">
              <a:lnSpc>
                <a:spcPct val="100000"/>
              </a:lnSpc>
              <a:spcBef>
                <a:spcPts val="540"/>
              </a:spcBef>
              <a:spcAft>
                <a:spcPts val="0"/>
              </a:spcAft>
              <a:buSzPts val="2295"/>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Shape 175"/>
        <p:cNvGrpSpPr/>
        <p:nvPr/>
      </p:nvGrpSpPr>
      <p:grpSpPr>
        <a:xfrm>
          <a:off x="0" y="0"/>
          <a:ext cx="0" cy="0"/>
          <a:chOff x="0" y="0"/>
          <a:chExt cx="0" cy="0"/>
        </a:xfrm>
      </p:grpSpPr>
      <p:sp>
        <p:nvSpPr>
          <p:cNvPr id="176" name="Google Shape;176;p3"/>
          <p:cNvSpPr/>
          <p:nvPr/>
        </p:nvSpPr>
        <p:spPr>
          <a:xfrm>
            <a:off x="0" y="0"/>
            <a:ext cx="9144000" cy="68580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p:txBody>
      </p:sp>
      <p:sp>
        <p:nvSpPr>
          <p:cNvPr id="177" name="Google Shape;177;p3"/>
          <p:cNvSpPr/>
          <p:nvPr/>
        </p:nvSpPr>
        <p:spPr>
          <a:xfrm>
            <a:off x="2" y="746"/>
            <a:ext cx="9143999" cy="1027429"/>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p:txBody>
      </p:sp>
      <p:sp>
        <p:nvSpPr>
          <p:cNvPr id="178" name="Google Shape;178;p3"/>
          <p:cNvSpPr/>
          <p:nvPr/>
        </p:nvSpPr>
        <p:spPr>
          <a:xfrm>
            <a:off x="4400007" y="12"/>
            <a:ext cx="4743992" cy="600077"/>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p:txBody>
      </p:sp>
      <p:sp>
        <p:nvSpPr>
          <p:cNvPr id="179" name="Google Shape;179;p3"/>
          <p:cNvSpPr/>
          <p:nvPr/>
        </p:nvSpPr>
        <p:spPr>
          <a:xfrm>
            <a:off x="0" y="0"/>
            <a:ext cx="9144762" cy="6525336"/>
          </a:xfrm>
          <a:prstGeom prst="rect">
            <a:avLst/>
          </a:prstGeom>
          <a:blipFill rotWithShape="1">
            <a:blip r:embed="rId6">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EBF8FB"/>
        </a:solidFill>
        <a:effectLst/>
      </p:bgPr>
    </p:bg>
    <p:spTree>
      <p:nvGrpSpPr>
        <p:cNvPr id="1" name="Shape 286"/>
        <p:cNvGrpSpPr/>
        <p:nvPr/>
      </p:nvGrpSpPr>
      <p:grpSpPr>
        <a:xfrm>
          <a:off x="0" y="0"/>
          <a:ext cx="0" cy="0"/>
          <a:chOff x="0" y="0"/>
          <a:chExt cx="0" cy="0"/>
        </a:xfrm>
      </p:grpSpPr>
      <p:sp>
        <p:nvSpPr>
          <p:cNvPr id="287" name="Google Shape;287;p21"/>
          <p:cNvSpPr txBox="1">
            <a:spLocks noGrp="1"/>
          </p:cNvSpPr>
          <p:nvPr>
            <p:ph type="body" idx="4294967295"/>
          </p:nvPr>
        </p:nvSpPr>
        <p:spPr>
          <a:xfrm>
            <a:off x="228600" y="609600"/>
            <a:ext cx="8504238" cy="4572000"/>
          </a:xfrm>
          <a:prstGeom prst="rect">
            <a:avLst/>
          </a:prstGeom>
          <a:noFill/>
          <a:ln>
            <a:noFill/>
          </a:ln>
        </p:spPr>
        <p:txBody>
          <a:bodyPr spcFirstLastPara="1" wrap="square" lIns="91425" tIns="45700" rIns="91425" bIns="45700" anchor="t" anchorCtr="0">
            <a:normAutofit/>
          </a:bodyPr>
          <a:lstStyle/>
          <a:p>
            <a:pPr marL="287020" lvl="0" indent="-274320" algn="just" rtl="0">
              <a:lnSpc>
                <a:spcPct val="100000"/>
              </a:lnSpc>
              <a:spcBef>
                <a:spcPts val="0"/>
              </a:spcBef>
              <a:spcAft>
                <a:spcPts val="0"/>
              </a:spcAft>
              <a:buClr>
                <a:srgbClr val="0AD0D9"/>
              </a:buClr>
              <a:buSzPts val="2650"/>
              <a:buChar char="⚫"/>
            </a:pPr>
            <a:r>
              <a:rPr lang="en-US" sz="2800" b="1">
                <a:latin typeface="Constantia"/>
                <a:ea typeface="Constantia"/>
                <a:cs typeface="Constantia"/>
                <a:sym typeface="Constantia"/>
              </a:rPr>
              <a:t>Water Availability :</a:t>
            </a:r>
            <a:endParaRPr sz="2800">
              <a:latin typeface="Constantia"/>
              <a:ea typeface="Constantia"/>
              <a:cs typeface="Constantia"/>
              <a:sym typeface="Constantia"/>
            </a:endParaRPr>
          </a:p>
          <a:p>
            <a:pPr marL="286385" marR="585470" lvl="0" indent="-274319" algn="just" rtl="0">
              <a:lnSpc>
                <a:spcPct val="100000"/>
              </a:lnSpc>
              <a:spcBef>
                <a:spcPts val="675"/>
              </a:spcBef>
              <a:spcAft>
                <a:spcPts val="0"/>
              </a:spcAft>
              <a:buClr>
                <a:srgbClr val="0AD0D9"/>
              </a:buClr>
              <a:buSzPts val="2555"/>
              <a:buFont typeface="Noto Sans Symbols"/>
              <a:buChar char="⮚"/>
            </a:pPr>
            <a:r>
              <a:rPr lang="en-US"/>
              <a:t>	</a:t>
            </a:r>
            <a:r>
              <a:rPr lang="en-US" sz="2400">
                <a:latin typeface="Constantia"/>
                <a:ea typeface="Constantia"/>
                <a:cs typeface="Constantia"/>
                <a:sym typeface="Constantia"/>
              </a:rPr>
              <a:t>Water consumption is more as feed water into  boiler, condenser and for ash disposal.</a:t>
            </a:r>
            <a:endParaRPr sz="2400">
              <a:latin typeface="Constantia"/>
              <a:ea typeface="Constantia"/>
              <a:cs typeface="Constantia"/>
              <a:sym typeface="Constantia"/>
            </a:endParaRPr>
          </a:p>
          <a:p>
            <a:pPr marL="370840" lvl="0" indent="-358140" algn="just" rtl="0">
              <a:lnSpc>
                <a:spcPct val="100000"/>
              </a:lnSpc>
              <a:spcBef>
                <a:spcPts val="675"/>
              </a:spcBef>
              <a:spcAft>
                <a:spcPts val="0"/>
              </a:spcAft>
              <a:buClr>
                <a:srgbClr val="0AD0D9"/>
              </a:buClr>
              <a:buSzPts val="2271"/>
              <a:buFont typeface="Noto Sans Symbols"/>
              <a:buChar char="⮚"/>
            </a:pPr>
            <a:r>
              <a:rPr lang="en-US" sz="2400">
                <a:latin typeface="Constantia"/>
                <a:ea typeface="Constantia"/>
                <a:cs typeface="Constantia"/>
                <a:sym typeface="Constantia"/>
              </a:rPr>
              <a:t>Water is required for drinking purpose.</a:t>
            </a:r>
            <a:endParaRPr/>
          </a:p>
          <a:p>
            <a:pPr marL="370840" lvl="0" indent="-358140" algn="just" rtl="0">
              <a:lnSpc>
                <a:spcPct val="100000"/>
              </a:lnSpc>
              <a:spcBef>
                <a:spcPts val="675"/>
              </a:spcBef>
              <a:spcAft>
                <a:spcPts val="0"/>
              </a:spcAft>
              <a:buClr>
                <a:srgbClr val="0AD0D9"/>
              </a:buClr>
              <a:buSzPts val="2271"/>
              <a:buFont typeface="Noto Sans Symbols"/>
              <a:buChar char="⮚"/>
            </a:pPr>
            <a:r>
              <a:rPr lang="en-US" sz="2400">
                <a:latin typeface="Constantia"/>
                <a:ea typeface="Constantia"/>
                <a:cs typeface="Constantia"/>
                <a:sym typeface="Constantia"/>
              </a:rPr>
              <a:t>Hence plant should be located near  water resource like lake, river etc.</a:t>
            </a:r>
            <a:endParaRPr/>
          </a:p>
          <a:p>
            <a:pPr marL="370840" lvl="0" indent="-358140" algn="just" rtl="0">
              <a:lnSpc>
                <a:spcPct val="100000"/>
              </a:lnSpc>
              <a:spcBef>
                <a:spcPts val="675"/>
              </a:spcBef>
              <a:spcAft>
                <a:spcPts val="0"/>
              </a:spcAft>
              <a:buClr>
                <a:srgbClr val="0AD0D9"/>
              </a:buClr>
              <a:buSzPts val="2271"/>
              <a:buNone/>
            </a:pPr>
            <a:endParaRPr sz="2400">
              <a:latin typeface="Constantia"/>
              <a:ea typeface="Constantia"/>
              <a:cs typeface="Constantia"/>
              <a:sym typeface="Constantia"/>
            </a:endParaRPr>
          </a:p>
          <a:p>
            <a:pPr marL="287020" lvl="0" indent="-274320" algn="just" rtl="0">
              <a:lnSpc>
                <a:spcPct val="100000"/>
              </a:lnSpc>
              <a:spcBef>
                <a:spcPts val="870"/>
              </a:spcBef>
              <a:spcAft>
                <a:spcPts val="0"/>
              </a:spcAft>
              <a:buClr>
                <a:srgbClr val="0AD0D9"/>
              </a:buClr>
              <a:buSzPts val="2625"/>
              <a:buChar char="⚫"/>
            </a:pPr>
            <a:r>
              <a:rPr lang="en-US" sz="2800" b="1">
                <a:latin typeface="Constantia"/>
                <a:ea typeface="Constantia"/>
                <a:cs typeface="Constantia"/>
                <a:sym typeface="Constantia"/>
              </a:rPr>
              <a:t>Transport Facility </a:t>
            </a:r>
            <a:r>
              <a:rPr lang="en-US" sz="2800" b="1"/>
              <a:t>:</a:t>
            </a:r>
            <a:endParaRPr/>
          </a:p>
          <a:p>
            <a:pPr marL="287020" lvl="0" indent="-274320" algn="just" rtl="0">
              <a:lnSpc>
                <a:spcPct val="100000"/>
              </a:lnSpc>
              <a:spcBef>
                <a:spcPts val="870"/>
              </a:spcBef>
              <a:spcAft>
                <a:spcPts val="0"/>
              </a:spcAft>
              <a:buClr>
                <a:srgbClr val="0AD0D9"/>
              </a:buClr>
              <a:buSzPts val="2250"/>
              <a:buFont typeface="Noto Sans Symbols"/>
              <a:buChar char="⮚"/>
            </a:pPr>
            <a:r>
              <a:rPr lang="en-US" sz="2400"/>
              <a:t>Transport facility should be there for the transport man/material and machinery.</a:t>
            </a:r>
            <a:endParaRPr/>
          </a:p>
          <a:p>
            <a:pPr marL="274320" lvl="0" indent="-128587" algn="just" rtl="0">
              <a:lnSpc>
                <a:spcPct val="100000"/>
              </a:lnSpc>
              <a:spcBef>
                <a:spcPts val="540"/>
              </a:spcBef>
              <a:spcAft>
                <a:spcPts val="0"/>
              </a:spcAft>
              <a:buSzPts val="2295"/>
              <a:buNone/>
            </a:pP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EBF8FB"/>
        </a:solidFill>
        <a:effectLst/>
      </p:bgPr>
    </p:bg>
    <p:spTree>
      <p:nvGrpSpPr>
        <p:cNvPr id="1" name="Shape 291"/>
        <p:cNvGrpSpPr/>
        <p:nvPr/>
      </p:nvGrpSpPr>
      <p:grpSpPr>
        <a:xfrm>
          <a:off x="0" y="0"/>
          <a:ext cx="0" cy="0"/>
          <a:chOff x="0" y="0"/>
          <a:chExt cx="0" cy="0"/>
        </a:xfrm>
      </p:grpSpPr>
      <p:sp>
        <p:nvSpPr>
          <p:cNvPr id="292" name="Google Shape;292;p22"/>
          <p:cNvSpPr/>
          <p:nvPr/>
        </p:nvSpPr>
        <p:spPr>
          <a:xfrm>
            <a:off x="304800" y="762012"/>
            <a:ext cx="8534400" cy="4383251"/>
          </a:xfrm>
          <a:prstGeom prst="rect">
            <a:avLst/>
          </a:prstGeom>
          <a:noFill/>
          <a:ln>
            <a:noFill/>
          </a:ln>
        </p:spPr>
        <p:txBody>
          <a:bodyPr spcFirstLastPara="1" wrap="square" lIns="91425" tIns="45700" rIns="91425" bIns="45700" anchor="t" anchorCtr="0">
            <a:spAutoFit/>
          </a:bodyPr>
          <a:lstStyle/>
          <a:p>
            <a:pPr marL="287020" marR="0" lvl="0" indent="-274320" algn="l" rtl="0">
              <a:lnSpc>
                <a:spcPct val="100000"/>
              </a:lnSpc>
              <a:spcBef>
                <a:spcPts val="0"/>
              </a:spcBef>
              <a:spcAft>
                <a:spcPts val="0"/>
              </a:spcAft>
              <a:buClr>
                <a:srgbClr val="0AD0D9"/>
              </a:buClr>
              <a:buSzPts val="2625"/>
              <a:buFont typeface="Arial"/>
              <a:buChar char="•"/>
            </a:pPr>
            <a:r>
              <a:rPr lang="en-US" sz="2800" b="1" i="0" u="none" strike="noStrike" cap="none">
                <a:solidFill>
                  <a:schemeClr val="dk1"/>
                </a:solidFill>
                <a:latin typeface="Constantia"/>
                <a:ea typeface="Constantia"/>
                <a:cs typeface="Constantia"/>
                <a:sym typeface="Constantia"/>
              </a:rPr>
              <a:t>Public Problems:</a:t>
            </a:r>
            <a:endParaRPr sz="2800" b="0" i="0" u="none" strike="noStrike" cap="none">
              <a:solidFill>
                <a:schemeClr val="dk1"/>
              </a:solidFill>
              <a:latin typeface="Constantia"/>
              <a:ea typeface="Constantia"/>
              <a:cs typeface="Constantia"/>
              <a:sym typeface="Constantia"/>
            </a:endParaRPr>
          </a:p>
          <a:p>
            <a:pPr marL="286385" marR="5080" lvl="0" indent="-274319" algn="l" rtl="0">
              <a:lnSpc>
                <a:spcPct val="100000"/>
              </a:lnSpc>
              <a:spcBef>
                <a:spcPts val="770"/>
              </a:spcBef>
              <a:spcAft>
                <a:spcPts val="0"/>
              </a:spcAft>
              <a:buClr>
                <a:srgbClr val="000000"/>
              </a:buClr>
              <a:buSzPts val="2400"/>
              <a:buFont typeface="Arial"/>
              <a:buNone/>
            </a:pPr>
            <a:r>
              <a:rPr lang="en-US" sz="2400" b="0" i="0" u="none" strike="noStrike" cap="none">
                <a:solidFill>
                  <a:schemeClr val="dk1"/>
                </a:solidFill>
                <a:latin typeface="Georgia"/>
                <a:ea typeface="Georgia"/>
                <a:cs typeface="Georgia"/>
                <a:sym typeface="Georgia"/>
              </a:rPr>
              <a:t>   The plant should be far away from  residential area to avoid nuisance from  smoke, fly ash and  noise.</a:t>
            </a:r>
            <a:endParaRPr sz="1400" b="0" i="0" u="none" strike="noStrike" cap="none">
              <a:solidFill>
                <a:srgbClr val="000000"/>
              </a:solidFill>
              <a:latin typeface="Arial"/>
              <a:ea typeface="Arial"/>
              <a:cs typeface="Arial"/>
              <a:sym typeface="Arial"/>
            </a:endParaRPr>
          </a:p>
          <a:p>
            <a:pPr marL="286385" marR="5080" lvl="0" indent="-274319" algn="l" rtl="0">
              <a:lnSpc>
                <a:spcPct val="100000"/>
              </a:lnSpc>
              <a:spcBef>
                <a:spcPts val="770"/>
              </a:spcBef>
              <a:spcAft>
                <a:spcPts val="0"/>
              </a:spcAft>
              <a:buClr>
                <a:srgbClr val="000000"/>
              </a:buClr>
              <a:buSzPts val="2400"/>
              <a:buFont typeface="Arial"/>
              <a:buNone/>
            </a:pPr>
            <a:endParaRPr sz="2400" b="0" i="0" u="none" strike="noStrike" cap="none">
              <a:solidFill>
                <a:schemeClr val="dk1"/>
              </a:solidFill>
              <a:latin typeface="Georgia"/>
              <a:ea typeface="Georgia"/>
              <a:cs typeface="Georgia"/>
              <a:sym typeface="Georgia"/>
            </a:endParaRPr>
          </a:p>
          <a:p>
            <a:pPr marL="287020" marR="0" lvl="0" indent="-274320" algn="l" rtl="0">
              <a:lnSpc>
                <a:spcPct val="100000"/>
              </a:lnSpc>
              <a:spcBef>
                <a:spcPts val="725"/>
              </a:spcBef>
              <a:spcAft>
                <a:spcPts val="0"/>
              </a:spcAft>
              <a:buClr>
                <a:srgbClr val="0AD0D9"/>
              </a:buClr>
              <a:buSzPts val="2638"/>
              <a:buFont typeface="Arial"/>
              <a:buChar char="•"/>
            </a:pPr>
            <a:r>
              <a:rPr lang="en-US" sz="2800" b="1" i="0" u="none" strike="noStrike" cap="none">
                <a:solidFill>
                  <a:schemeClr val="dk1"/>
                </a:solidFill>
                <a:latin typeface="Constantia"/>
                <a:ea typeface="Constantia"/>
                <a:cs typeface="Constantia"/>
                <a:sym typeface="Constantia"/>
              </a:rPr>
              <a:t> Nature of Land :</a:t>
            </a:r>
            <a:endParaRPr sz="2800" b="0" i="0" u="none" strike="noStrike" cap="none">
              <a:solidFill>
                <a:schemeClr val="dk1"/>
              </a:solidFill>
              <a:latin typeface="Constantia"/>
              <a:ea typeface="Constantia"/>
              <a:cs typeface="Constantia"/>
              <a:sym typeface="Constantia"/>
            </a:endParaRPr>
          </a:p>
          <a:p>
            <a:pPr marL="286385" marR="758190" lvl="0" indent="-274319" algn="l" rtl="0">
              <a:lnSpc>
                <a:spcPct val="100000"/>
              </a:lnSpc>
              <a:spcBef>
                <a:spcPts val="625"/>
              </a:spcBef>
              <a:spcAft>
                <a:spcPts val="0"/>
              </a:spcAft>
              <a:buClr>
                <a:srgbClr val="0AD0D9"/>
              </a:buClr>
              <a:buSzPts val="2262"/>
              <a:buFont typeface="Noto Sans Symbols"/>
              <a:buChar char="⮚"/>
            </a:pPr>
            <a:r>
              <a:rPr lang="en-US" sz="2400" b="0" i="0" u="none" strike="noStrike" cap="none">
                <a:solidFill>
                  <a:schemeClr val="dk1"/>
                </a:solidFill>
                <a:latin typeface="Georgia"/>
                <a:ea typeface="Georgia"/>
                <a:cs typeface="Georgia"/>
                <a:sym typeface="Georgia"/>
              </a:rPr>
              <a:t>	Many power plants have failed due to weak  foundations.</a:t>
            </a:r>
            <a:endParaRPr sz="3600" b="0" i="0" u="none" strike="noStrike" cap="none">
              <a:solidFill>
                <a:schemeClr val="dk1"/>
              </a:solidFill>
              <a:latin typeface="Times New Roman"/>
              <a:ea typeface="Times New Roman"/>
              <a:cs typeface="Times New Roman"/>
              <a:sym typeface="Times New Roman"/>
            </a:endParaRPr>
          </a:p>
          <a:p>
            <a:pPr marL="286385" marR="5080" lvl="0" indent="-274319" algn="l" rtl="0">
              <a:lnSpc>
                <a:spcPct val="100000"/>
              </a:lnSpc>
              <a:spcBef>
                <a:spcPts val="0"/>
              </a:spcBef>
              <a:spcAft>
                <a:spcPts val="0"/>
              </a:spcAft>
              <a:buClr>
                <a:srgbClr val="0AD0D9"/>
              </a:buClr>
              <a:buSzPts val="2262"/>
              <a:buFont typeface="Noto Sans Symbols"/>
              <a:buChar char="⮚"/>
            </a:pPr>
            <a:r>
              <a:rPr lang="en-US" sz="2400" b="0" i="0" u="none" strike="noStrike" cap="none">
                <a:solidFill>
                  <a:schemeClr val="dk1"/>
                </a:solidFill>
                <a:latin typeface="Georgia"/>
                <a:ea typeface="Georgia"/>
                <a:cs typeface="Georgia"/>
                <a:sym typeface="Georgia"/>
              </a:rPr>
              <a:t>	Land (soil) should have good bearing capacity to  withstand dead load of plant.</a:t>
            </a:r>
            <a:endParaRPr sz="2400" b="0" i="0" u="none" strike="noStrike" cap="none">
              <a:solidFill>
                <a:schemeClr val="dk1"/>
              </a:solidFill>
              <a:latin typeface="Georgia"/>
              <a:ea typeface="Georgia"/>
              <a:cs typeface="Georgia"/>
              <a:sym typeface="Georgia"/>
            </a:endParaRPr>
          </a:p>
          <a:p>
            <a:pPr marL="286385" marR="5080" lvl="0" indent="-131445" algn="l" rtl="0">
              <a:lnSpc>
                <a:spcPct val="100000"/>
              </a:lnSpc>
              <a:spcBef>
                <a:spcPts val="770"/>
              </a:spcBef>
              <a:spcAft>
                <a:spcPts val="0"/>
              </a:spcAft>
              <a:buClr>
                <a:srgbClr val="0AD0D9"/>
              </a:buClr>
              <a:buSzPts val="2250"/>
              <a:buFont typeface="Noto Sans Symbols"/>
              <a:buNone/>
            </a:pPr>
            <a:endParaRPr sz="2400" b="0" i="0" u="none" strike="noStrike" cap="none">
              <a:solidFill>
                <a:schemeClr val="dk1"/>
              </a:solidFill>
              <a:latin typeface="Georgia"/>
              <a:ea typeface="Georgia"/>
              <a:cs typeface="Georgia"/>
              <a:sym typeface="Georgia"/>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EBF8FB"/>
        </a:solidFill>
        <a:effectLst/>
      </p:bgPr>
    </p:bg>
    <p:spTree>
      <p:nvGrpSpPr>
        <p:cNvPr id="1" name="Shape 296"/>
        <p:cNvGrpSpPr/>
        <p:nvPr/>
      </p:nvGrpSpPr>
      <p:grpSpPr>
        <a:xfrm>
          <a:off x="0" y="0"/>
          <a:ext cx="0" cy="0"/>
          <a:chOff x="0" y="0"/>
          <a:chExt cx="0" cy="0"/>
        </a:xfrm>
      </p:grpSpPr>
      <p:sp>
        <p:nvSpPr>
          <p:cNvPr id="297" name="Google Shape;297;p23"/>
          <p:cNvSpPr/>
          <p:nvPr/>
        </p:nvSpPr>
        <p:spPr>
          <a:xfrm>
            <a:off x="304800" y="457212"/>
            <a:ext cx="8534400" cy="4288353"/>
          </a:xfrm>
          <a:prstGeom prst="rect">
            <a:avLst/>
          </a:prstGeom>
          <a:noFill/>
          <a:ln>
            <a:noFill/>
          </a:ln>
        </p:spPr>
        <p:txBody>
          <a:bodyPr spcFirstLastPara="1" wrap="square" lIns="91425" tIns="45700" rIns="91425" bIns="45700" anchor="t" anchorCtr="0">
            <a:spAutoFit/>
          </a:bodyPr>
          <a:lstStyle/>
          <a:p>
            <a:pPr marL="287020" marR="0" lvl="0" indent="-274320" algn="just" rtl="0">
              <a:lnSpc>
                <a:spcPct val="100000"/>
              </a:lnSpc>
              <a:spcBef>
                <a:spcPts val="0"/>
              </a:spcBef>
              <a:spcAft>
                <a:spcPts val="0"/>
              </a:spcAft>
              <a:buClr>
                <a:srgbClr val="0AD0D9"/>
              </a:buClr>
              <a:buSzPts val="2638"/>
              <a:buFont typeface="Noto Sans Symbols"/>
              <a:buChar char="⚫"/>
            </a:pPr>
            <a:r>
              <a:rPr lang="en-US" sz="2800" b="1" i="0" u="none" strike="noStrike" cap="none">
                <a:solidFill>
                  <a:schemeClr val="dk1"/>
                </a:solidFill>
                <a:latin typeface="Constantia"/>
                <a:ea typeface="Constantia"/>
                <a:cs typeface="Constantia"/>
                <a:sym typeface="Constantia"/>
              </a:rPr>
              <a:t>Thermal Pollution:</a:t>
            </a:r>
            <a:endParaRPr sz="2800" b="0" i="0" u="none" strike="noStrike" cap="none">
              <a:solidFill>
                <a:schemeClr val="dk1"/>
              </a:solidFill>
              <a:latin typeface="Constantia"/>
              <a:ea typeface="Constantia"/>
              <a:cs typeface="Constantia"/>
              <a:sym typeface="Constantia"/>
            </a:endParaRPr>
          </a:p>
          <a:p>
            <a:pPr marL="286385" marR="5080" lvl="0" indent="-274319" algn="just" rtl="0">
              <a:lnSpc>
                <a:spcPct val="117083"/>
              </a:lnSpc>
              <a:spcBef>
                <a:spcPts val="665"/>
              </a:spcBef>
              <a:spcAft>
                <a:spcPts val="0"/>
              </a:spcAft>
              <a:buClr>
                <a:srgbClr val="0AD0D9"/>
              </a:buClr>
              <a:buSzPts val="1696"/>
              <a:buFont typeface="Noto Sans Symbols"/>
              <a:buChar char="⮚"/>
            </a:pPr>
            <a:r>
              <a:rPr lang="en-US" sz="1800" b="0" i="0" u="none" strike="noStrike" cap="none">
                <a:solidFill>
                  <a:schemeClr val="dk1"/>
                </a:solidFill>
                <a:latin typeface="Constantia"/>
                <a:ea typeface="Constantia"/>
                <a:cs typeface="Constantia"/>
                <a:sym typeface="Constantia"/>
              </a:rPr>
              <a:t>	</a:t>
            </a:r>
            <a:r>
              <a:rPr lang="en-US" sz="2400" b="0" i="0" u="none" strike="noStrike" cap="none">
                <a:solidFill>
                  <a:schemeClr val="dk1"/>
                </a:solidFill>
                <a:latin typeface="Constantia"/>
                <a:ea typeface="Constantia"/>
                <a:cs typeface="Constantia"/>
                <a:sym typeface="Constantia"/>
              </a:rPr>
              <a:t>Thermal plants produce 40 million kJ of heat to the  environment through condenser water and exhaust  gases.</a:t>
            </a:r>
            <a:endParaRPr sz="2400" b="0" i="0" u="none" strike="noStrike" cap="none">
              <a:solidFill>
                <a:schemeClr val="dk1"/>
              </a:solidFill>
              <a:latin typeface="Constantia"/>
              <a:ea typeface="Constantia"/>
              <a:cs typeface="Constantia"/>
              <a:sym typeface="Constantia"/>
            </a:endParaRPr>
          </a:p>
          <a:p>
            <a:pPr marL="286385" marR="415925" lvl="0" indent="-274319" algn="just" rtl="0">
              <a:lnSpc>
                <a:spcPct val="117083"/>
              </a:lnSpc>
              <a:spcBef>
                <a:spcPts val="620"/>
              </a:spcBef>
              <a:spcAft>
                <a:spcPts val="0"/>
              </a:spcAft>
              <a:buClr>
                <a:srgbClr val="0AD0D9"/>
              </a:buClr>
              <a:buSzPts val="2262"/>
              <a:buFont typeface="Noto Sans Symbols"/>
              <a:buChar char="⮚"/>
            </a:pPr>
            <a:r>
              <a:rPr lang="en-US" sz="2400" b="0" i="0" u="none" strike="noStrike" cap="none">
                <a:solidFill>
                  <a:schemeClr val="dk1"/>
                </a:solidFill>
                <a:latin typeface="Constantia"/>
                <a:ea typeface="Constantia"/>
                <a:cs typeface="Constantia"/>
                <a:sym typeface="Constantia"/>
              </a:rPr>
              <a:t>Thermal pollution of atmosphere can be reduced  using the low grade energy exhausted steam.</a:t>
            </a:r>
            <a:endParaRPr sz="1400" b="0" i="0" u="none" strike="noStrike" cap="none">
              <a:solidFill>
                <a:srgbClr val="000000"/>
              </a:solidFill>
              <a:latin typeface="Arial"/>
              <a:ea typeface="Arial"/>
              <a:cs typeface="Arial"/>
              <a:sym typeface="Arial"/>
            </a:endParaRPr>
          </a:p>
          <a:p>
            <a:pPr marL="286385" marR="415925" lvl="0" indent="-274319" algn="just" rtl="0">
              <a:lnSpc>
                <a:spcPct val="117083"/>
              </a:lnSpc>
              <a:spcBef>
                <a:spcPts val="620"/>
              </a:spcBef>
              <a:spcAft>
                <a:spcPts val="0"/>
              </a:spcAft>
              <a:buClr>
                <a:srgbClr val="000000"/>
              </a:buClr>
              <a:buSzPts val="2400"/>
              <a:buFont typeface="Arial"/>
              <a:buNone/>
            </a:pPr>
            <a:endParaRPr sz="2400" b="0" i="0" u="none" strike="noStrike" cap="none">
              <a:solidFill>
                <a:schemeClr val="dk1"/>
              </a:solidFill>
              <a:latin typeface="Constantia"/>
              <a:ea typeface="Constantia"/>
              <a:cs typeface="Constantia"/>
              <a:sym typeface="Constantia"/>
            </a:endParaRPr>
          </a:p>
          <a:p>
            <a:pPr marL="287020" marR="0" lvl="0" indent="-274320" algn="just" rtl="0">
              <a:lnSpc>
                <a:spcPct val="100000"/>
              </a:lnSpc>
              <a:spcBef>
                <a:spcPts val="270"/>
              </a:spcBef>
              <a:spcAft>
                <a:spcPts val="0"/>
              </a:spcAft>
              <a:buClr>
                <a:srgbClr val="0AD0D9"/>
              </a:buClr>
              <a:buSzPts val="2638"/>
              <a:buFont typeface="Noto Sans Symbols"/>
              <a:buChar char="⚫"/>
            </a:pPr>
            <a:r>
              <a:rPr lang="en-US" sz="2800" b="1" i="0" u="none" strike="noStrike" cap="none">
                <a:solidFill>
                  <a:schemeClr val="dk1"/>
                </a:solidFill>
                <a:latin typeface="Constantia"/>
                <a:ea typeface="Constantia"/>
                <a:cs typeface="Constantia"/>
                <a:sym typeface="Constantia"/>
              </a:rPr>
              <a:t>Noise Pollution:</a:t>
            </a:r>
            <a:endParaRPr sz="2800" b="0" i="0" u="none" strike="noStrike" cap="none">
              <a:solidFill>
                <a:schemeClr val="dk1"/>
              </a:solidFill>
              <a:latin typeface="Constantia"/>
              <a:ea typeface="Constantia"/>
              <a:cs typeface="Constantia"/>
              <a:sym typeface="Constantia"/>
            </a:endParaRPr>
          </a:p>
          <a:p>
            <a:pPr marL="286385" marR="763270" lvl="0" indent="-274319" algn="just" rtl="0">
              <a:lnSpc>
                <a:spcPct val="117083"/>
              </a:lnSpc>
              <a:spcBef>
                <a:spcPts val="660"/>
              </a:spcBef>
              <a:spcAft>
                <a:spcPts val="0"/>
              </a:spcAft>
              <a:buClr>
                <a:srgbClr val="0AD0D9"/>
              </a:buClr>
              <a:buSzPts val="2262"/>
              <a:buFont typeface="Noto Sans Symbols"/>
              <a:buChar char="⮚"/>
            </a:pPr>
            <a:r>
              <a:rPr lang="en-US" sz="2400" b="0" i="0" u="none" strike="noStrike" cap="none">
                <a:solidFill>
                  <a:schemeClr val="dk1"/>
                </a:solidFill>
                <a:latin typeface="Constantia"/>
                <a:ea typeface="Constantia"/>
                <a:cs typeface="Constantia"/>
                <a:sym typeface="Constantia"/>
              </a:rPr>
              <a:t>The sources of noise in a power plant are turbo  alternators, fans and power transformers.</a:t>
            </a:r>
            <a:endParaRPr sz="1400" b="0" i="0" u="none" strike="noStrike" cap="none">
              <a:solidFill>
                <a:srgbClr val="000000"/>
              </a:solidFill>
              <a:latin typeface="Arial"/>
              <a:ea typeface="Arial"/>
              <a:cs typeface="Arial"/>
              <a:sym typeface="Arial"/>
            </a:endParaRPr>
          </a:p>
          <a:p>
            <a:pPr marL="286385" marR="763270" lvl="0" indent="-274319" algn="just" rtl="0">
              <a:lnSpc>
                <a:spcPct val="117083"/>
              </a:lnSpc>
              <a:spcBef>
                <a:spcPts val="660"/>
              </a:spcBef>
              <a:spcAft>
                <a:spcPts val="0"/>
              </a:spcAft>
              <a:buClr>
                <a:srgbClr val="0AD0D9"/>
              </a:buClr>
              <a:buSzPts val="2262"/>
              <a:buFont typeface="Noto Sans Symbols"/>
              <a:buChar char="⮚"/>
            </a:pPr>
            <a:r>
              <a:rPr lang="en-US" sz="2400" b="0" i="0" u="none" strike="noStrike" cap="none">
                <a:solidFill>
                  <a:schemeClr val="dk1"/>
                </a:solidFill>
                <a:latin typeface="Constantia"/>
                <a:ea typeface="Constantia"/>
                <a:cs typeface="Constantia"/>
                <a:sym typeface="Constantia"/>
              </a:rPr>
              <a:t>Sound proofing can be done to reduce the noise.</a:t>
            </a:r>
            <a:endParaRPr sz="2400" b="0" i="0" u="none" strike="noStrike" cap="none">
              <a:solidFill>
                <a:schemeClr val="dk1"/>
              </a:solidFill>
              <a:latin typeface="Constantia"/>
              <a:ea typeface="Constantia"/>
              <a:cs typeface="Constantia"/>
              <a:sym typeface="Constantia"/>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24"/>
          <p:cNvSpPr txBox="1">
            <a:spLocks noGrp="1"/>
          </p:cNvSpPr>
          <p:nvPr>
            <p:ph type="body" idx="1"/>
          </p:nvPr>
        </p:nvSpPr>
        <p:spPr>
          <a:xfrm>
            <a:off x="301752" y="1524000"/>
            <a:ext cx="4040188" cy="732974"/>
          </a:xfrm>
          <a:prstGeom prst="rect">
            <a:avLst/>
          </a:prstGeom>
          <a:noFill/>
          <a:ln>
            <a:noFill/>
          </a:ln>
          <a:effectLst>
            <a:outerShdw blurRad="50800" dist="25400" dir="5400000" rotWithShape="0">
              <a:srgbClr val="000000">
                <a:alpha val="34509"/>
              </a:srgbClr>
            </a:outerShdw>
          </a:effectLst>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70"/>
              <a:buNone/>
            </a:pPr>
            <a:r>
              <a:rPr lang="en-US" sz="2200" b="1">
                <a:solidFill>
                  <a:srgbClr val="FFFFFF"/>
                </a:solidFill>
              </a:rPr>
              <a:t>Advantages</a:t>
            </a:r>
            <a:endParaRPr/>
          </a:p>
        </p:txBody>
      </p:sp>
      <p:sp>
        <p:nvSpPr>
          <p:cNvPr id="303" name="Google Shape;303;p24"/>
          <p:cNvSpPr txBox="1">
            <a:spLocks noGrp="1"/>
          </p:cNvSpPr>
          <p:nvPr>
            <p:ph type="body" idx="2"/>
          </p:nvPr>
        </p:nvSpPr>
        <p:spPr>
          <a:xfrm>
            <a:off x="4791330" y="1524000"/>
            <a:ext cx="4041775" cy="731520"/>
          </a:xfrm>
          <a:prstGeom prst="rect">
            <a:avLst/>
          </a:prstGeom>
          <a:noFill/>
          <a:ln>
            <a:noFill/>
          </a:ln>
          <a:effectLst>
            <a:outerShdw blurRad="50800" dist="25400" dir="5400000" rotWithShape="0">
              <a:srgbClr val="000000">
                <a:alpha val="34509"/>
              </a:srgbClr>
            </a:outerShdw>
          </a:effectLst>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70"/>
              <a:buNone/>
            </a:pPr>
            <a:r>
              <a:rPr lang="en-US"/>
              <a:t>Disadvantages</a:t>
            </a:r>
            <a:endParaRPr/>
          </a:p>
        </p:txBody>
      </p:sp>
      <p:sp>
        <p:nvSpPr>
          <p:cNvPr id="304" name="Google Shape;304;p24"/>
          <p:cNvSpPr txBox="1">
            <a:spLocks noGrp="1"/>
          </p:cNvSpPr>
          <p:nvPr>
            <p:ph type="body" idx="3"/>
          </p:nvPr>
        </p:nvSpPr>
        <p:spPr>
          <a:xfrm>
            <a:off x="152401" y="2438400"/>
            <a:ext cx="4422648" cy="3886200"/>
          </a:xfrm>
          <a:prstGeom prst="rect">
            <a:avLst/>
          </a:prstGeom>
          <a:noFill/>
          <a:ln>
            <a:noFill/>
          </a:ln>
        </p:spPr>
        <p:txBody>
          <a:bodyPr spcFirstLastPara="1" wrap="square" lIns="91425" tIns="45700" rIns="91425" bIns="45700" anchor="t" anchorCtr="0">
            <a:noAutofit/>
          </a:bodyPr>
          <a:lstStyle/>
          <a:p>
            <a:pPr marL="274320" lvl="0" indent="-274320" algn="just" rtl="0">
              <a:lnSpc>
                <a:spcPct val="100000"/>
              </a:lnSpc>
              <a:spcBef>
                <a:spcPts val="0"/>
              </a:spcBef>
              <a:spcAft>
                <a:spcPts val="0"/>
              </a:spcAft>
              <a:buSzPts val="2040"/>
              <a:buChar char="⚫"/>
            </a:pPr>
            <a:r>
              <a:rPr lang="en-US" sz="2400"/>
              <a:t>Less initial cost as compared to other generating stations.</a:t>
            </a:r>
            <a:endParaRPr/>
          </a:p>
          <a:p>
            <a:pPr marL="274320" lvl="0" indent="-274320" algn="just" rtl="0">
              <a:lnSpc>
                <a:spcPct val="100000"/>
              </a:lnSpc>
              <a:spcBef>
                <a:spcPts val="480"/>
              </a:spcBef>
              <a:spcAft>
                <a:spcPts val="0"/>
              </a:spcAft>
              <a:buSzPts val="2040"/>
              <a:buChar char="⚫"/>
            </a:pPr>
            <a:r>
              <a:rPr lang="en-US" sz="2400"/>
              <a:t>It requires less land as compared to hydro power plant.</a:t>
            </a:r>
            <a:endParaRPr/>
          </a:p>
          <a:p>
            <a:pPr marL="274320" lvl="0" indent="-274320" algn="just" rtl="0">
              <a:lnSpc>
                <a:spcPct val="100000"/>
              </a:lnSpc>
              <a:spcBef>
                <a:spcPts val="480"/>
              </a:spcBef>
              <a:spcAft>
                <a:spcPts val="0"/>
              </a:spcAft>
              <a:buSzPts val="2040"/>
              <a:buChar char="⚫"/>
            </a:pPr>
            <a:r>
              <a:rPr lang="en-US" sz="2400"/>
              <a:t>The fuel (i.e. coal) is cheaper.</a:t>
            </a:r>
            <a:endParaRPr/>
          </a:p>
          <a:p>
            <a:pPr marL="274320" lvl="0" indent="-274320" algn="just" rtl="0">
              <a:lnSpc>
                <a:spcPct val="100000"/>
              </a:lnSpc>
              <a:spcBef>
                <a:spcPts val="480"/>
              </a:spcBef>
              <a:spcAft>
                <a:spcPts val="0"/>
              </a:spcAft>
              <a:buSzPts val="2040"/>
              <a:buChar char="⚫"/>
            </a:pPr>
            <a:r>
              <a:rPr lang="en-US" sz="2400"/>
              <a:t>The cost of generation is lesser than that of diesel power plants.</a:t>
            </a:r>
            <a:endParaRPr/>
          </a:p>
        </p:txBody>
      </p:sp>
      <p:sp>
        <p:nvSpPr>
          <p:cNvPr id="305" name="Google Shape;305;p24"/>
          <p:cNvSpPr txBox="1">
            <a:spLocks noGrp="1"/>
          </p:cNvSpPr>
          <p:nvPr>
            <p:ph type="body" idx="4"/>
          </p:nvPr>
        </p:nvSpPr>
        <p:spPr>
          <a:xfrm>
            <a:off x="4800600" y="2471383"/>
            <a:ext cx="4038600" cy="3822192"/>
          </a:xfrm>
          <a:prstGeom prst="rect">
            <a:avLst/>
          </a:prstGeom>
          <a:noFill/>
          <a:ln>
            <a:noFill/>
          </a:ln>
        </p:spPr>
        <p:txBody>
          <a:bodyPr spcFirstLastPara="1" wrap="square" lIns="91425" tIns="45700" rIns="91425" bIns="45700" anchor="t" anchorCtr="0">
            <a:normAutofit/>
          </a:bodyPr>
          <a:lstStyle/>
          <a:p>
            <a:pPr marL="274320" lvl="0" indent="-274320" algn="just" rtl="0">
              <a:lnSpc>
                <a:spcPct val="100000"/>
              </a:lnSpc>
              <a:spcBef>
                <a:spcPts val="0"/>
              </a:spcBef>
              <a:spcAft>
                <a:spcPts val="0"/>
              </a:spcAft>
              <a:buClr>
                <a:schemeClr val="accent3"/>
              </a:buClr>
              <a:buSzPts val="2280"/>
              <a:buChar char="⚫"/>
            </a:pPr>
            <a:r>
              <a:rPr lang="en-US" sz="2400"/>
              <a:t>It pollutes the atmosphere due to the production of large amount of smoke. This is one of the causes of global warming. </a:t>
            </a:r>
            <a:endParaRPr/>
          </a:p>
          <a:p>
            <a:pPr marL="274320" lvl="0" indent="-274320" algn="just" rtl="0">
              <a:lnSpc>
                <a:spcPct val="100000"/>
              </a:lnSpc>
              <a:spcBef>
                <a:spcPts val="480"/>
              </a:spcBef>
              <a:spcAft>
                <a:spcPts val="0"/>
              </a:spcAft>
              <a:buClr>
                <a:schemeClr val="accent3"/>
              </a:buClr>
              <a:buSzPts val="2280"/>
              <a:buChar char="⚫"/>
            </a:pPr>
            <a:r>
              <a:rPr lang="en-US" sz="2400"/>
              <a:t>The overall efficiency of a thermal power station is low (less than 30%).</a:t>
            </a:r>
            <a:endParaRPr/>
          </a:p>
        </p:txBody>
      </p:sp>
      <p:sp>
        <p:nvSpPr>
          <p:cNvPr id="306" name="Google Shape;306;p24"/>
          <p:cNvSpPr txBox="1">
            <a:spLocks noGrp="1"/>
          </p:cNvSpPr>
          <p:nvPr>
            <p:ph type="title"/>
          </p:nvPr>
        </p:nvSpPr>
        <p:spPr>
          <a:xfrm>
            <a:off x="457200" y="533400"/>
            <a:ext cx="8534400" cy="758952"/>
          </a:xfrm>
          <a:prstGeom prst="rect">
            <a:avLst/>
          </a:prstGeom>
          <a:noFill/>
          <a:ln>
            <a:noFill/>
          </a:ln>
        </p:spPr>
        <p:txBody>
          <a:bodyPr spcFirstLastPara="1" wrap="square" lIns="91425" tIns="45700" rIns="91425" bIns="45700" anchor="b" anchorCtr="0">
            <a:normAutofit/>
          </a:bodyPr>
          <a:lstStyle/>
          <a:p>
            <a:pPr marL="0" lvl="0" indent="0" algn="ctr" rtl="0">
              <a:lnSpc>
                <a:spcPct val="100000"/>
              </a:lnSpc>
              <a:spcBef>
                <a:spcPts val="0"/>
              </a:spcBef>
              <a:spcAft>
                <a:spcPts val="0"/>
              </a:spcAft>
              <a:buClr>
                <a:srgbClr val="CE5717"/>
              </a:buClr>
              <a:buSzPts val="2970"/>
              <a:buFont typeface="Georgia"/>
              <a:buNone/>
            </a:pPr>
            <a:r>
              <a:rPr lang="en-US" sz="2673" b="1"/>
              <a:t>Advantages and Disadvantages</a:t>
            </a:r>
            <a:br>
              <a:rPr lang="en-US" sz="2673" b="1"/>
            </a:br>
            <a:endParaRPr sz="2673"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4">
                                            <p:txEl>
                                              <p:pRg st="0" end="0"/>
                                            </p:txEl>
                                          </p:spTgt>
                                        </p:tgtEl>
                                        <p:attrNameLst>
                                          <p:attrName>style.visibility</p:attrName>
                                        </p:attrNameLst>
                                      </p:cBhvr>
                                      <p:to>
                                        <p:strVal val="visible"/>
                                      </p:to>
                                    </p:set>
                                    <p:animEffect transition="in" filter="fade">
                                      <p:cBhvr>
                                        <p:cTn id="7" dur="2000"/>
                                        <p:tgtEl>
                                          <p:spTgt spid="30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4">
                                            <p:txEl>
                                              <p:pRg st="1" end="1"/>
                                            </p:txEl>
                                          </p:spTgt>
                                        </p:tgtEl>
                                        <p:attrNameLst>
                                          <p:attrName>style.visibility</p:attrName>
                                        </p:attrNameLst>
                                      </p:cBhvr>
                                      <p:to>
                                        <p:strVal val="visible"/>
                                      </p:to>
                                    </p:set>
                                    <p:animEffect transition="in" filter="fade">
                                      <p:cBhvr>
                                        <p:cTn id="12" dur="2000"/>
                                        <p:tgtEl>
                                          <p:spTgt spid="30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4">
                                            <p:txEl>
                                              <p:pRg st="2" end="2"/>
                                            </p:txEl>
                                          </p:spTgt>
                                        </p:tgtEl>
                                        <p:attrNameLst>
                                          <p:attrName>style.visibility</p:attrName>
                                        </p:attrNameLst>
                                      </p:cBhvr>
                                      <p:to>
                                        <p:strVal val="visible"/>
                                      </p:to>
                                    </p:set>
                                    <p:animEffect transition="in" filter="fade">
                                      <p:cBhvr>
                                        <p:cTn id="17" dur="2000"/>
                                        <p:tgtEl>
                                          <p:spTgt spid="30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04">
                                            <p:txEl>
                                              <p:pRg st="3" end="3"/>
                                            </p:txEl>
                                          </p:spTgt>
                                        </p:tgtEl>
                                        <p:attrNameLst>
                                          <p:attrName>style.visibility</p:attrName>
                                        </p:attrNameLst>
                                      </p:cBhvr>
                                      <p:to>
                                        <p:strVal val="visible"/>
                                      </p:to>
                                    </p:set>
                                    <p:animEffect transition="in" filter="fade">
                                      <p:cBhvr>
                                        <p:cTn id="22" dur="2000"/>
                                        <p:tgtEl>
                                          <p:spTgt spid="30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25"/>
          <p:cNvSpPr txBox="1">
            <a:spLocks noGrp="1"/>
          </p:cNvSpPr>
          <p:nvPr>
            <p:ph type="title"/>
          </p:nvPr>
        </p:nvSpPr>
        <p:spPr>
          <a:xfrm>
            <a:off x="685800" y="304800"/>
            <a:ext cx="8229600" cy="762000"/>
          </a:xfrm>
          <a:prstGeom prst="rect">
            <a:avLst/>
          </a:prstGeom>
          <a:noFill/>
          <a:ln>
            <a:noFill/>
          </a:ln>
        </p:spPr>
        <p:txBody>
          <a:bodyPr spcFirstLastPara="1" wrap="square" lIns="91425" tIns="45700" rIns="91425" bIns="45700" anchor="b" anchorCtr="0">
            <a:normAutofit/>
          </a:bodyPr>
          <a:lstStyle/>
          <a:p>
            <a:pPr marL="0" lvl="0" indent="0" algn="ctr" rtl="0">
              <a:lnSpc>
                <a:spcPct val="100000"/>
              </a:lnSpc>
              <a:spcBef>
                <a:spcPts val="0"/>
              </a:spcBef>
              <a:spcAft>
                <a:spcPts val="0"/>
              </a:spcAft>
              <a:buClr>
                <a:srgbClr val="CE5717"/>
              </a:buClr>
              <a:buSzPts val="3300"/>
              <a:buFont typeface="Georgia"/>
              <a:buNone/>
            </a:pPr>
            <a:r>
              <a:rPr lang="en-US" b="1"/>
              <a:t>Hydroelectric Power Plant</a:t>
            </a:r>
            <a:endParaRPr b="1"/>
          </a:p>
        </p:txBody>
      </p:sp>
      <p:sp>
        <p:nvSpPr>
          <p:cNvPr id="312" name="Google Shape;312;p25"/>
          <p:cNvSpPr txBox="1">
            <a:spLocks noGrp="1"/>
          </p:cNvSpPr>
          <p:nvPr>
            <p:ph type="body" idx="1"/>
          </p:nvPr>
        </p:nvSpPr>
        <p:spPr>
          <a:xfrm>
            <a:off x="301752" y="1527048"/>
            <a:ext cx="8503920" cy="4572000"/>
          </a:xfrm>
          <a:prstGeom prst="rect">
            <a:avLst/>
          </a:prstGeom>
          <a:noFill/>
          <a:ln>
            <a:noFill/>
          </a:ln>
        </p:spPr>
        <p:txBody>
          <a:bodyPr spcFirstLastPara="1" wrap="square" lIns="91425" tIns="45700" rIns="91425" bIns="45700" anchor="t" anchorCtr="0">
            <a:normAutofit/>
          </a:bodyPr>
          <a:lstStyle/>
          <a:p>
            <a:pPr marL="274320" lvl="0" indent="-274320" algn="just" rtl="0">
              <a:lnSpc>
                <a:spcPct val="100000"/>
              </a:lnSpc>
              <a:spcBef>
                <a:spcPts val="0"/>
              </a:spcBef>
              <a:spcAft>
                <a:spcPts val="0"/>
              </a:spcAft>
              <a:buSzPts val="2040"/>
              <a:buChar char="⚫"/>
            </a:pPr>
            <a:r>
              <a:rPr lang="en-US" sz="2400">
                <a:latin typeface="Georgia"/>
                <a:ea typeface="Georgia"/>
                <a:cs typeface="Georgia"/>
                <a:sym typeface="Georgia"/>
              </a:rPr>
              <a:t>Hydroelectric power plants derive energy from the force of moving water and harness this energy for useful purposes.</a:t>
            </a:r>
            <a:endParaRPr/>
          </a:p>
          <a:p>
            <a:pPr marL="274320" lvl="0" indent="-274320" algn="just" rtl="0">
              <a:lnSpc>
                <a:spcPct val="100000"/>
              </a:lnSpc>
              <a:spcBef>
                <a:spcPts val="480"/>
              </a:spcBef>
              <a:spcAft>
                <a:spcPts val="0"/>
              </a:spcAft>
              <a:buSzPts val="2040"/>
              <a:buChar char="⚫"/>
            </a:pPr>
            <a:r>
              <a:rPr lang="en-US" sz="2400">
                <a:latin typeface="Georgia"/>
                <a:ea typeface="Georgia"/>
                <a:cs typeface="Georgia"/>
                <a:sym typeface="Georgia"/>
              </a:rPr>
              <a:t>In modern technology, hydropower moves turbines that pass on their energy to a generator which then produces electric power.</a:t>
            </a:r>
            <a:endParaRPr/>
          </a:p>
          <a:p>
            <a:pPr marL="274320" lvl="0" indent="-274320" algn="just" rtl="0">
              <a:lnSpc>
                <a:spcPct val="100000"/>
              </a:lnSpc>
              <a:spcBef>
                <a:spcPts val="480"/>
              </a:spcBef>
              <a:spcAft>
                <a:spcPts val="0"/>
              </a:spcAft>
              <a:buSzPts val="2040"/>
              <a:buChar char="⚫"/>
            </a:pPr>
            <a:r>
              <a:rPr lang="en-US" sz="2400">
                <a:latin typeface="Georgia"/>
                <a:ea typeface="Georgia"/>
                <a:cs typeface="Georgia"/>
                <a:sym typeface="Georgia"/>
              </a:rPr>
              <a:t>Hydropower is a type of renewable energy, and once the power plant is constructed it produces little to no waste.</a:t>
            </a:r>
            <a:endParaRPr/>
          </a:p>
          <a:p>
            <a:pPr marL="274320" lvl="0" indent="-274320" algn="l" rtl="0">
              <a:lnSpc>
                <a:spcPct val="100000"/>
              </a:lnSpc>
              <a:spcBef>
                <a:spcPts val="540"/>
              </a:spcBef>
              <a:spcAft>
                <a:spcPts val="0"/>
              </a:spcAft>
              <a:buSzPts val="2295"/>
              <a:buNone/>
            </a:pPr>
            <a:endParaRPr>
              <a:solidFill>
                <a:srgbClr val="77CCE0"/>
              </a:solidFill>
            </a:endParaRPr>
          </a:p>
          <a:p>
            <a:pPr marL="274320" lvl="0" indent="-128587" algn="l" rtl="0">
              <a:lnSpc>
                <a:spcPct val="100000"/>
              </a:lnSpc>
              <a:spcBef>
                <a:spcPts val="540"/>
              </a:spcBef>
              <a:spcAft>
                <a:spcPts val="0"/>
              </a:spcAft>
              <a:buSzPts val="2295"/>
              <a:buNone/>
            </a:pP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pic>
        <p:nvPicPr>
          <p:cNvPr id="317" name="Google Shape;317;p26" descr="fig07_0.jpg"/>
          <p:cNvPicPr preferRelativeResize="0"/>
          <p:nvPr/>
        </p:nvPicPr>
        <p:blipFill rotWithShape="1">
          <a:blip r:embed="rId3">
            <a:alphaModFix/>
          </a:blip>
          <a:srcRect/>
          <a:stretch/>
        </p:blipFill>
        <p:spPr>
          <a:xfrm>
            <a:off x="0" y="1295400"/>
            <a:ext cx="9144000" cy="5486400"/>
          </a:xfrm>
          <a:prstGeom prst="rect">
            <a:avLst/>
          </a:prstGeom>
          <a:noFill/>
          <a:ln>
            <a:noFill/>
          </a:ln>
        </p:spPr>
      </p:pic>
      <p:sp>
        <p:nvSpPr>
          <p:cNvPr id="318" name="Google Shape;318;p26"/>
          <p:cNvSpPr txBox="1">
            <a:spLocks noGrp="1"/>
          </p:cNvSpPr>
          <p:nvPr>
            <p:ph type="title"/>
          </p:nvPr>
        </p:nvSpPr>
        <p:spPr>
          <a:xfrm>
            <a:off x="838200" y="304812"/>
            <a:ext cx="7701280" cy="782907"/>
          </a:xfrm>
          <a:prstGeom prst="rect">
            <a:avLst/>
          </a:prstGeom>
          <a:noFill/>
          <a:ln>
            <a:noFill/>
          </a:ln>
        </p:spPr>
        <p:txBody>
          <a:bodyPr spcFirstLastPara="1" wrap="square" lIns="0" tIns="13325" rIns="0" bIns="0" anchor="b" anchorCtr="0">
            <a:spAutoFit/>
          </a:bodyPr>
          <a:lstStyle/>
          <a:p>
            <a:pPr marL="12700" lvl="0" indent="0" algn="ctr" rtl="0">
              <a:lnSpc>
                <a:spcPct val="100000"/>
              </a:lnSpc>
              <a:spcBef>
                <a:spcPts val="0"/>
              </a:spcBef>
              <a:spcAft>
                <a:spcPts val="0"/>
              </a:spcAft>
              <a:buClr>
                <a:srgbClr val="CE5717"/>
              </a:buClr>
              <a:buSzPts val="5000"/>
              <a:buFont typeface="Calibri"/>
              <a:buNone/>
            </a:pPr>
            <a:r>
              <a:rPr lang="en-US" sz="5000" b="1">
                <a:latin typeface="Calibri"/>
                <a:ea typeface="Calibri"/>
                <a:cs typeface="Calibri"/>
                <a:sym typeface="Calibri"/>
              </a:rPr>
              <a:t>Hydroelectric Power Plant</a:t>
            </a:r>
            <a:endParaRPr sz="5000" b="1">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27"/>
          <p:cNvSpPr txBox="1">
            <a:spLocks noGrp="1"/>
          </p:cNvSpPr>
          <p:nvPr>
            <p:ph type="title"/>
          </p:nvPr>
        </p:nvSpPr>
        <p:spPr>
          <a:xfrm>
            <a:off x="301752" y="228600"/>
            <a:ext cx="8534400" cy="758952"/>
          </a:xfrm>
          <a:prstGeom prst="rect">
            <a:avLst/>
          </a:prstGeom>
          <a:noFill/>
          <a:ln>
            <a:noFill/>
          </a:ln>
        </p:spPr>
        <p:txBody>
          <a:bodyPr spcFirstLastPara="1" wrap="square" lIns="91425" tIns="45700" rIns="91425" bIns="45700" anchor="b" anchorCtr="0">
            <a:normAutofit/>
          </a:bodyPr>
          <a:lstStyle/>
          <a:p>
            <a:pPr marL="0" lvl="0" indent="0" algn="ctr" rtl="0">
              <a:lnSpc>
                <a:spcPct val="100000"/>
              </a:lnSpc>
              <a:spcBef>
                <a:spcPts val="0"/>
              </a:spcBef>
              <a:spcAft>
                <a:spcPts val="0"/>
              </a:spcAft>
              <a:buClr>
                <a:srgbClr val="CE5717"/>
              </a:buClr>
              <a:buSzPts val="3300"/>
              <a:buFont typeface="Georgia"/>
              <a:buNone/>
            </a:pPr>
            <a:endParaRPr/>
          </a:p>
        </p:txBody>
      </p:sp>
      <p:pic>
        <p:nvPicPr>
          <p:cNvPr id="324" name="Google Shape;324;p27" descr="Hydroelectric-Power-Station-Aerial-View.jpg"/>
          <p:cNvPicPr preferRelativeResize="0"/>
          <p:nvPr/>
        </p:nvPicPr>
        <p:blipFill rotWithShape="1">
          <a:blip r:embed="rId3">
            <a:alphaModFix/>
          </a:blip>
          <a:srcRect/>
          <a:stretch/>
        </p:blipFill>
        <p:spPr>
          <a:xfrm>
            <a:off x="0" y="0"/>
            <a:ext cx="9144000" cy="68580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28"/>
          <p:cNvSpPr txBox="1">
            <a:spLocks noGrp="1"/>
          </p:cNvSpPr>
          <p:nvPr>
            <p:ph type="title"/>
          </p:nvPr>
        </p:nvSpPr>
        <p:spPr>
          <a:xfrm>
            <a:off x="609600" y="69103"/>
            <a:ext cx="8229600" cy="997709"/>
          </a:xfrm>
          <a:prstGeom prst="rect">
            <a:avLst/>
          </a:prstGeom>
          <a:noFill/>
          <a:ln>
            <a:noFill/>
          </a:ln>
        </p:spPr>
        <p:txBody>
          <a:bodyPr spcFirstLastPara="1" wrap="square" lIns="0" tIns="12700" rIns="0" bIns="0" anchor="b" anchorCtr="0">
            <a:spAutoFit/>
          </a:bodyPr>
          <a:lstStyle/>
          <a:p>
            <a:pPr marL="12700" marR="5080" lvl="0" indent="0" algn="ctr" rtl="0">
              <a:lnSpc>
                <a:spcPct val="100000"/>
              </a:lnSpc>
              <a:spcBef>
                <a:spcPts val="0"/>
              </a:spcBef>
              <a:spcAft>
                <a:spcPts val="0"/>
              </a:spcAft>
              <a:buClr>
                <a:srgbClr val="CE5717"/>
              </a:buClr>
              <a:buSzPts val="3200"/>
              <a:buFont typeface="Georgia"/>
              <a:buNone/>
            </a:pPr>
            <a:r>
              <a:rPr lang="en-US" sz="3200"/>
              <a:t>COMPONENTS OF HYDRO  ELECTRIC POWER PLANT:</a:t>
            </a:r>
            <a:endParaRPr/>
          </a:p>
        </p:txBody>
      </p:sp>
      <p:sp>
        <p:nvSpPr>
          <p:cNvPr id="330" name="Google Shape;330;p28"/>
          <p:cNvSpPr txBox="1">
            <a:spLocks noGrp="1"/>
          </p:cNvSpPr>
          <p:nvPr>
            <p:ph type="body" idx="1"/>
          </p:nvPr>
        </p:nvSpPr>
        <p:spPr>
          <a:xfrm>
            <a:off x="228600" y="1600211"/>
            <a:ext cx="8610600" cy="3933769"/>
          </a:xfrm>
          <a:prstGeom prst="rect">
            <a:avLst/>
          </a:prstGeom>
          <a:noFill/>
          <a:ln>
            <a:noFill/>
          </a:ln>
        </p:spPr>
        <p:txBody>
          <a:bodyPr spcFirstLastPara="1" wrap="square" lIns="0" tIns="88250" rIns="0" bIns="0" anchor="t" anchorCtr="0">
            <a:spAutoFit/>
          </a:bodyPr>
          <a:lstStyle/>
          <a:p>
            <a:pPr marL="287020" lvl="0" indent="-274320" algn="just" rtl="0">
              <a:lnSpc>
                <a:spcPct val="100000"/>
              </a:lnSpc>
              <a:spcBef>
                <a:spcPts val="0"/>
              </a:spcBef>
              <a:spcAft>
                <a:spcPts val="0"/>
              </a:spcAft>
              <a:buClr>
                <a:srgbClr val="0AD0D9"/>
              </a:buClr>
              <a:buSzPts val="2638"/>
              <a:buNone/>
            </a:pPr>
            <a:r>
              <a:rPr lang="en-US" sz="2800" b="1">
                <a:latin typeface="Georgia"/>
                <a:ea typeface="Georgia"/>
                <a:cs typeface="Georgia"/>
                <a:sym typeface="Georgia"/>
              </a:rPr>
              <a:t>  Reservoir</a:t>
            </a:r>
            <a:r>
              <a:rPr lang="en-US" sz="2800">
                <a:latin typeface="Georgia"/>
                <a:ea typeface="Georgia"/>
                <a:cs typeface="Georgia"/>
                <a:sym typeface="Georgia"/>
              </a:rPr>
              <a:t> :</a:t>
            </a:r>
            <a:endParaRPr/>
          </a:p>
          <a:p>
            <a:pPr marL="287020" lvl="0" indent="-274320" algn="just" rtl="0">
              <a:lnSpc>
                <a:spcPct val="100000"/>
              </a:lnSpc>
              <a:spcBef>
                <a:spcPts val="735"/>
              </a:spcBef>
              <a:spcAft>
                <a:spcPts val="0"/>
              </a:spcAft>
              <a:buClr>
                <a:srgbClr val="0AD0D9"/>
              </a:buClr>
              <a:buSzPts val="2250"/>
              <a:buNone/>
            </a:pPr>
            <a:r>
              <a:rPr lang="en-US" sz="2400" b="0">
                <a:latin typeface="Constantia"/>
                <a:ea typeface="Constantia"/>
                <a:cs typeface="Constantia"/>
                <a:sym typeface="Constantia"/>
              </a:rPr>
              <a:t>   Water is collected during and </a:t>
            </a:r>
            <a:r>
              <a:rPr lang="en-US" sz="2400"/>
              <a:t>stored in the reservoir  in </a:t>
            </a:r>
            <a:r>
              <a:rPr lang="en-US" sz="2400" b="0">
                <a:latin typeface="Constantia"/>
                <a:ea typeface="Constantia"/>
                <a:cs typeface="Constantia"/>
                <a:sym typeface="Constantia"/>
              </a:rPr>
              <a:t>rainy season.</a:t>
            </a:r>
            <a:endParaRPr/>
          </a:p>
          <a:p>
            <a:pPr marL="274320" lvl="1" indent="0" algn="just" rtl="0">
              <a:lnSpc>
                <a:spcPct val="100000"/>
              </a:lnSpc>
              <a:spcBef>
                <a:spcPts val="480"/>
              </a:spcBef>
              <a:spcAft>
                <a:spcPts val="0"/>
              </a:spcAft>
              <a:buSzPts val="1680"/>
              <a:buNone/>
            </a:pPr>
            <a:endParaRPr sz="2400" b="1">
              <a:latin typeface="Constantia"/>
              <a:ea typeface="Constantia"/>
              <a:cs typeface="Constantia"/>
              <a:sym typeface="Constantia"/>
            </a:endParaRPr>
          </a:p>
          <a:p>
            <a:pPr marL="274320" lvl="1" indent="0" algn="just" rtl="0">
              <a:lnSpc>
                <a:spcPct val="100000"/>
              </a:lnSpc>
              <a:spcBef>
                <a:spcPts val="560"/>
              </a:spcBef>
              <a:spcAft>
                <a:spcPts val="0"/>
              </a:spcAft>
              <a:buSzPts val="1960"/>
              <a:buNone/>
            </a:pPr>
            <a:r>
              <a:rPr lang="en-US" sz="2800" b="1">
                <a:solidFill>
                  <a:schemeClr val="dk1"/>
                </a:solidFill>
                <a:latin typeface="Georgia"/>
                <a:ea typeface="Georgia"/>
                <a:cs typeface="Georgia"/>
                <a:sym typeface="Georgia"/>
              </a:rPr>
              <a:t>Dam:</a:t>
            </a:r>
            <a:endParaRPr/>
          </a:p>
          <a:p>
            <a:pPr marL="0" lvl="0" indent="-129540" algn="just" rtl="0">
              <a:lnSpc>
                <a:spcPct val="100000"/>
              </a:lnSpc>
              <a:spcBef>
                <a:spcPts val="480"/>
              </a:spcBef>
              <a:spcAft>
                <a:spcPts val="0"/>
              </a:spcAft>
              <a:buSzPts val="2040"/>
              <a:buFont typeface="Noto Sans Symbols"/>
              <a:buChar char="⮚"/>
            </a:pPr>
            <a:r>
              <a:rPr lang="en-US" sz="2400"/>
              <a:t> A barrier constructed to hold back water and raise its level, forming a reservoir used to generate electricity or as a water supply.</a:t>
            </a:r>
            <a:endParaRPr sz="4650">
              <a:latin typeface="Times New Roman"/>
              <a:ea typeface="Times New Roman"/>
              <a:cs typeface="Times New Roman"/>
              <a:sym typeface="Times New Roman"/>
            </a:endParaRPr>
          </a:p>
          <a:p>
            <a:pPr marL="0" lvl="0" indent="-129540" algn="just" rtl="0">
              <a:lnSpc>
                <a:spcPct val="100000"/>
              </a:lnSpc>
              <a:spcBef>
                <a:spcPts val="480"/>
              </a:spcBef>
              <a:spcAft>
                <a:spcPts val="0"/>
              </a:spcAft>
              <a:buSzPts val="2040"/>
              <a:buFont typeface="Noto Sans Symbols"/>
              <a:buChar char="⮚"/>
            </a:pPr>
            <a:r>
              <a:rPr lang="en-US" sz="2400" b="0">
                <a:latin typeface="Constantia"/>
                <a:ea typeface="Constantia"/>
                <a:cs typeface="Constantia"/>
                <a:sym typeface="Constantia"/>
              </a:rPr>
              <a:t>A dam is built across the river  with an adequate  water head.</a:t>
            </a:r>
            <a:endParaRPr sz="2400">
              <a:latin typeface="Constantia"/>
              <a:ea typeface="Constantia"/>
              <a:cs typeface="Constantia"/>
              <a:sym typeface="Constantia"/>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EBF8FB"/>
        </a:solidFill>
        <a:effectLst/>
      </p:bgPr>
    </p:bg>
    <p:spTree>
      <p:nvGrpSpPr>
        <p:cNvPr id="1" name="Shape 334"/>
        <p:cNvGrpSpPr/>
        <p:nvPr/>
      </p:nvGrpSpPr>
      <p:grpSpPr>
        <a:xfrm>
          <a:off x="0" y="0"/>
          <a:ext cx="0" cy="0"/>
          <a:chOff x="0" y="0"/>
          <a:chExt cx="0" cy="0"/>
        </a:xfrm>
      </p:grpSpPr>
      <p:sp>
        <p:nvSpPr>
          <p:cNvPr id="335" name="Google Shape;335;p29"/>
          <p:cNvSpPr txBox="1">
            <a:spLocks noGrp="1"/>
          </p:cNvSpPr>
          <p:nvPr>
            <p:ph type="body" idx="4294967295"/>
          </p:nvPr>
        </p:nvSpPr>
        <p:spPr>
          <a:xfrm>
            <a:off x="228600" y="457200"/>
            <a:ext cx="8504238" cy="5334000"/>
          </a:xfrm>
          <a:prstGeom prst="rect">
            <a:avLst/>
          </a:prstGeom>
          <a:noFill/>
          <a:ln>
            <a:noFill/>
          </a:ln>
        </p:spPr>
        <p:txBody>
          <a:bodyPr spcFirstLastPara="1" wrap="square" lIns="91425" tIns="45700" rIns="91425" bIns="45700" anchor="t" anchorCtr="0">
            <a:normAutofit/>
          </a:bodyPr>
          <a:lstStyle/>
          <a:p>
            <a:pPr marL="287020" lvl="0" indent="-274320" algn="l" rtl="0">
              <a:lnSpc>
                <a:spcPct val="90000"/>
              </a:lnSpc>
              <a:spcBef>
                <a:spcPts val="0"/>
              </a:spcBef>
              <a:spcAft>
                <a:spcPts val="0"/>
              </a:spcAft>
              <a:buClr>
                <a:srgbClr val="0AD0D9"/>
              </a:buClr>
              <a:buSzPts val="2638"/>
              <a:buChar char="⚫"/>
            </a:pPr>
            <a:r>
              <a:rPr lang="en-US" sz="2800" b="1">
                <a:latin typeface="Constantia"/>
                <a:ea typeface="Constantia"/>
                <a:cs typeface="Constantia"/>
                <a:sym typeface="Constantia"/>
              </a:rPr>
              <a:t>Penstock : </a:t>
            </a:r>
            <a:endParaRPr/>
          </a:p>
          <a:p>
            <a:pPr marL="287020" lvl="0" indent="-274320" algn="just" rtl="0">
              <a:lnSpc>
                <a:spcPct val="90000"/>
              </a:lnSpc>
              <a:spcBef>
                <a:spcPts val="414"/>
              </a:spcBef>
              <a:spcAft>
                <a:spcPts val="0"/>
              </a:spcAft>
              <a:buClr>
                <a:srgbClr val="0AD0D9"/>
              </a:buClr>
              <a:buSzPts val="2638"/>
              <a:buNone/>
            </a:pPr>
            <a:r>
              <a:rPr lang="en-US" sz="2800" b="1">
                <a:latin typeface="Constantia"/>
                <a:ea typeface="Constantia"/>
                <a:cs typeface="Constantia"/>
                <a:sym typeface="Constantia"/>
              </a:rPr>
              <a:t>   </a:t>
            </a:r>
            <a:r>
              <a:rPr lang="en-US" sz="2400">
                <a:latin typeface="Constantia"/>
                <a:ea typeface="Constantia"/>
                <a:cs typeface="Constantia"/>
                <a:sym typeface="Constantia"/>
              </a:rPr>
              <a:t>It is a passage through which water flows from  reservoir to turbine penstock may be natural tunnel or steal pipe of heavy duty.</a:t>
            </a:r>
            <a:endParaRPr/>
          </a:p>
          <a:p>
            <a:pPr marL="287020" lvl="0" indent="-274320" algn="l" rtl="0">
              <a:lnSpc>
                <a:spcPct val="90000"/>
              </a:lnSpc>
              <a:spcBef>
                <a:spcPts val="414"/>
              </a:spcBef>
              <a:spcAft>
                <a:spcPts val="0"/>
              </a:spcAft>
              <a:buClr>
                <a:srgbClr val="0AD0D9"/>
              </a:buClr>
              <a:buSzPts val="2638"/>
              <a:buNone/>
            </a:pPr>
            <a:endParaRPr sz="2800">
              <a:latin typeface="Constantia"/>
              <a:ea typeface="Constantia"/>
              <a:cs typeface="Constantia"/>
              <a:sym typeface="Constantia"/>
            </a:endParaRPr>
          </a:p>
          <a:p>
            <a:pPr marL="287020" lvl="0" indent="-274320" algn="l" rtl="0">
              <a:lnSpc>
                <a:spcPct val="90000"/>
              </a:lnSpc>
              <a:spcBef>
                <a:spcPts val="270"/>
              </a:spcBef>
              <a:spcAft>
                <a:spcPts val="0"/>
              </a:spcAft>
              <a:buClr>
                <a:srgbClr val="0AD0D9"/>
              </a:buClr>
              <a:buSzPts val="2638"/>
              <a:buChar char="⚫"/>
            </a:pPr>
            <a:r>
              <a:rPr lang="en-US" sz="2800" b="1">
                <a:latin typeface="Constantia"/>
                <a:ea typeface="Constantia"/>
                <a:cs typeface="Constantia"/>
                <a:sym typeface="Constantia"/>
              </a:rPr>
              <a:t>Surge Tank :</a:t>
            </a:r>
            <a:endParaRPr sz="2800">
              <a:latin typeface="Constantia"/>
              <a:ea typeface="Constantia"/>
              <a:cs typeface="Constantia"/>
              <a:sym typeface="Constantia"/>
            </a:endParaRPr>
          </a:p>
          <a:p>
            <a:pPr marL="286385" marR="5080" lvl="0" indent="-129540" algn="just" rtl="0">
              <a:lnSpc>
                <a:spcPct val="107083"/>
              </a:lnSpc>
              <a:spcBef>
                <a:spcPts val="665"/>
              </a:spcBef>
              <a:spcAft>
                <a:spcPts val="0"/>
              </a:spcAft>
              <a:buSzPts val="2040"/>
              <a:buChar char="⚫"/>
            </a:pPr>
            <a:r>
              <a:rPr lang="en-US" sz="2400">
                <a:latin typeface="Constantia"/>
                <a:ea typeface="Constantia"/>
                <a:cs typeface="Constantia"/>
                <a:sym typeface="Constantia"/>
              </a:rPr>
              <a:t>It is installed along the penstock (between turbine and  reservoir)</a:t>
            </a:r>
            <a:endParaRPr sz="2400">
              <a:latin typeface="Constantia"/>
              <a:ea typeface="Constantia"/>
              <a:cs typeface="Constantia"/>
              <a:sym typeface="Constantia"/>
            </a:endParaRPr>
          </a:p>
          <a:p>
            <a:pPr marL="286385" marR="77470" lvl="0" indent="-274319" algn="just" rtl="0">
              <a:lnSpc>
                <a:spcPct val="107083"/>
              </a:lnSpc>
              <a:spcBef>
                <a:spcPts val="620"/>
              </a:spcBef>
              <a:spcAft>
                <a:spcPts val="0"/>
              </a:spcAft>
              <a:buClr>
                <a:srgbClr val="0AD0D9"/>
              </a:buClr>
              <a:buSzPts val="2262"/>
              <a:buChar char="⚫"/>
            </a:pPr>
            <a:r>
              <a:rPr lang="en-US" sz="2400">
                <a:latin typeface="Constantia"/>
                <a:ea typeface="Constantia"/>
                <a:cs typeface="Constantia"/>
                <a:sym typeface="Constantia"/>
              </a:rPr>
              <a:t>To control or regulate the sudden water over flow and  to protect the penstock from bursting.</a:t>
            </a:r>
            <a:endParaRPr sz="2400">
              <a:latin typeface="Constantia"/>
              <a:ea typeface="Constantia"/>
              <a:cs typeface="Constantia"/>
              <a:sym typeface="Constantia"/>
            </a:endParaRPr>
          </a:p>
          <a:p>
            <a:pPr marL="286385" marR="696595" lvl="0" indent="-274319" algn="just" rtl="0">
              <a:lnSpc>
                <a:spcPct val="107083"/>
              </a:lnSpc>
              <a:spcBef>
                <a:spcPts val="620"/>
              </a:spcBef>
              <a:spcAft>
                <a:spcPts val="0"/>
              </a:spcAft>
              <a:buClr>
                <a:srgbClr val="0AD0D9"/>
              </a:buClr>
              <a:buSzPts val="2262"/>
              <a:buChar char="⚫"/>
            </a:pPr>
            <a:r>
              <a:rPr lang="en-US" sz="2400"/>
              <a:t>	</a:t>
            </a:r>
            <a:r>
              <a:rPr lang="en-US" sz="2400">
                <a:latin typeface="Constantia"/>
                <a:ea typeface="Constantia"/>
                <a:cs typeface="Constantia"/>
                <a:sym typeface="Constantia"/>
              </a:rPr>
              <a:t>It reduces the pressure and avoids damage to the  penstock due to the </a:t>
            </a:r>
            <a:r>
              <a:rPr lang="en-US" sz="2400" b="1">
                <a:latin typeface="Constantia"/>
                <a:ea typeface="Constantia"/>
                <a:cs typeface="Constantia"/>
                <a:sym typeface="Constantia"/>
              </a:rPr>
              <a:t>water hammer </a:t>
            </a:r>
            <a:r>
              <a:rPr lang="en-US" sz="2400">
                <a:latin typeface="Constantia"/>
                <a:ea typeface="Constantia"/>
                <a:cs typeface="Constantia"/>
                <a:sym typeface="Constantia"/>
              </a:rPr>
              <a:t>effect.</a:t>
            </a:r>
            <a:endParaRPr sz="2400">
              <a:latin typeface="Constantia"/>
              <a:ea typeface="Constantia"/>
              <a:cs typeface="Constantia"/>
              <a:sym typeface="Constantia"/>
            </a:endParaRPr>
          </a:p>
          <a:p>
            <a:pPr marL="274320" lvl="0" indent="-128587" algn="l" rtl="0">
              <a:lnSpc>
                <a:spcPct val="90000"/>
              </a:lnSpc>
              <a:spcBef>
                <a:spcPts val="540"/>
              </a:spcBef>
              <a:spcAft>
                <a:spcPts val="0"/>
              </a:spcAft>
              <a:buSzPts val="2295"/>
              <a:buNone/>
            </a:pP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EBF8FB"/>
        </a:solidFill>
        <a:effectLst/>
      </p:bgPr>
    </p:bg>
    <p:spTree>
      <p:nvGrpSpPr>
        <p:cNvPr id="1" name="Shape 339"/>
        <p:cNvGrpSpPr/>
        <p:nvPr/>
      </p:nvGrpSpPr>
      <p:grpSpPr>
        <a:xfrm>
          <a:off x="0" y="0"/>
          <a:ext cx="0" cy="0"/>
          <a:chOff x="0" y="0"/>
          <a:chExt cx="0" cy="0"/>
        </a:xfrm>
      </p:grpSpPr>
      <p:sp>
        <p:nvSpPr>
          <p:cNvPr id="340" name="Google Shape;340;p30"/>
          <p:cNvSpPr/>
          <p:nvPr/>
        </p:nvSpPr>
        <p:spPr>
          <a:xfrm>
            <a:off x="304800" y="533400"/>
            <a:ext cx="8305800" cy="5334794"/>
          </a:xfrm>
          <a:prstGeom prst="rect">
            <a:avLst/>
          </a:prstGeom>
          <a:noFill/>
          <a:ln>
            <a:noFill/>
          </a:ln>
        </p:spPr>
        <p:txBody>
          <a:bodyPr spcFirstLastPara="1" wrap="square" lIns="91425" tIns="45700" rIns="91425" bIns="45700" anchor="t" anchorCtr="0">
            <a:spAutoFit/>
          </a:bodyPr>
          <a:lstStyle/>
          <a:p>
            <a:pPr marL="287020" marR="0" lvl="0" indent="-274320" algn="l" rtl="0">
              <a:lnSpc>
                <a:spcPct val="100000"/>
              </a:lnSpc>
              <a:spcBef>
                <a:spcPts val="0"/>
              </a:spcBef>
              <a:spcAft>
                <a:spcPts val="0"/>
              </a:spcAft>
              <a:buClr>
                <a:srgbClr val="0AD0D9"/>
              </a:buClr>
              <a:buSzPts val="2638"/>
              <a:buFont typeface="Noto Sans Symbols"/>
              <a:buChar char="⚫"/>
            </a:pPr>
            <a:r>
              <a:rPr lang="en-US" sz="2800" b="1" i="0" u="none" strike="noStrike" cap="none">
                <a:solidFill>
                  <a:schemeClr val="dk1"/>
                </a:solidFill>
                <a:latin typeface="Constantia"/>
                <a:ea typeface="Constantia"/>
                <a:cs typeface="Constantia"/>
                <a:sym typeface="Constantia"/>
              </a:rPr>
              <a:t>Water Turbine</a:t>
            </a:r>
            <a:r>
              <a:rPr lang="en-US" sz="2800" b="0" i="0" u="none" strike="noStrike" cap="none">
                <a:solidFill>
                  <a:schemeClr val="dk1"/>
                </a:solidFill>
                <a:latin typeface="Constantia"/>
                <a:ea typeface="Constantia"/>
                <a:cs typeface="Constantia"/>
                <a:sym typeface="Constantia"/>
              </a:rPr>
              <a:t>:</a:t>
            </a:r>
            <a:endParaRPr sz="1400" b="0" i="0" u="none" strike="noStrike" cap="none">
              <a:solidFill>
                <a:srgbClr val="000000"/>
              </a:solidFill>
              <a:latin typeface="Arial"/>
              <a:ea typeface="Arial"/>
              <a:cs typeface="Arial"/>
              <a:sym typeface="Arial"/>
            </a:endParaRPr>
          </a:p>
          <a:p>
            <a:pPr marL="287020" marR="0" lvl="0" indent="-274320" algn="l" rtl="0">
              <a:lnSpc>
                <a:spcPct val="100000"/>
              </a:lnSpc>
              <a:spcBef>
                <a:spcPts val="725"/>
              </a:spcBef>
              <a:spcAft>
                <a:spcPts val="0"/>
              </a:spcAft>
              <a:buClr>
                <a:srgbClr val="000000"/>
              </a:buClr>
              <a:buSzPts val="2800"/>
              <a:buFont typeface="Arial"/>
              <a:buNone/>
            </a:pPr>
            <a:r>
              <a:rPr lang="en-US" sz="2800" b="0" i="0" u="none" strike="noStrike" cap="none">
                <a:solidFill>
                  <a:schemeClr val="dk1"/>
                </a:solidFill>
                <a:latin typeface="Constantia"/>
                <a:ea typeface="Constantia"/>
                <a:cs typeface="Constantia"/>
                <a:sym typeface="Constantia"/>
              </a:rPr>
              <a:t>   </a:t>
            </a:r>
            <a:r>
              <a:rPr lang="en-US" sz="2400" b="0" i="0" u="none" strike="noStrike" cap="none">
                <a:solidFill>
                  <a:schemeClr val="dk1"/>
                </a:solidFill>
                <a:latin typeface="Constantia"/>
                <a:ea typeface="Constantia"/>
                <a:cs typeface="Constantia"/>
                <a:sym typeface="Constantia"/>
              </a:rPr>
              <a:t>Water turbines such as Pelton, Kaplan and Francis are  used to convert pressure and kinetic energy of flowing  water into mechanical energy . Turbine selection depends on the water head available.</a:t>
            </a:r>
            <a:endParaRPr sz="1400" b="0" i="0" u="none" strike="noStrike" cap="none">
              <a:solidFill>
                <a:srgbClr val="000000"/>
              </a:solidFill>
              <a:latin typeface="Arial"/>
              <a:ea typeface="Arial"/>
              <a:cs typeface="Arial"/>
              <a:sym typeface="Arial"/>
            </a:endParaRPr>
          </a:p>
          <a:p>
            <a:pPr marL="287020" marR="0" lvl="0" indent="-274320" algn="l" rtl="0">
              <a:lnSpc>
                <a:spcPct val="100000"/>
              </a:lnSpc>
              <a:spcBef>
                <a:spcPts val="725"/>
              </a:spcBef>
              <a:spcAft>
                <a:spcPts val="0"/>
              </a:spcAft>
              <a:buClr>
                <a:srgbClr val="000000"/>
              </a:buClr>
              <a:buSzPts val="2400"/>
              <a:buFont typeface="Arial"/>
              <a:buNone/>
            </a:pPr>
            <a:endParaRPr sz="2400" b="0" i="0" u="none" strike="noStrike" cap="none">
              <a:solidFill>
                <a:schemeClr val="dk1"/>
              </a:solidFill>
              <a:latin typeface="Constantia"/>
              <a:ea typeface="Constantia"/>
              <a:cs typeface="Constantia"/>
              <a:sym typeface="Constantia"/>
            </a:endParaRPr>
          </a:p>
          <a:p>
            <a:pPr marL="451484" marR="0" lvl="0" indent="-439420" algn="l" rtl="0">
              <a:lnSpc>
                <a:spcPct val="100000"/>
              </a:lnSpc>
              <a:spcBef>
                <a:spcPts val="630"/>
              </a:spcBef>
              <a:spcAft>
                <a:spcPts val="0"/>
              </a:spcAft>
              <a:buClr>
                <a:srgbClr val="0AD0D9"/>
              </a:buClr>
              <a:buSzPts val="2638"/>
              <a:buFont typeface="Noto Sans Symbols"/>
              <a:buChar char="⚫"/>
            </a:pPr>
            <a:r>
              <a:rPr lang="en-US" sz="2800" b="1" i="0" u="none" strike="noStrike" cap="none">
                <a:solidFill>
                  <a:schemeClr val="dk1"/>
                </a:solidFill>
                <a:latin typeface="Constantia"/>
                <a:ea typeface="Constantia"/>
                <a:cs typeface="Constantia"/>
                <a:sym typeface="Constantia"/>
              </a:rPr>
              <a:t>Draft Tube</a:t>
            </a:r>
            <a:r>
              <a:rPr lang="en-US" sz="2800" b="0" i="0" u="none" strike="noStrike" cap="none">
                <a:solidFill>
                  <a:schemeClr val="dk1"/>
                </a:solidFill>
                <a:latin typeface="Constantia"/>
                <a:ea typeface="Constantia"/>
                <a:cs typeface="Constantia"/>
                <a:sym typeface="Constantia"/>
              </a:rPr>
              <a:t>:</a:t>
            </a:r>
            <a:endParaRPr sz="2800" b="0" i="0" u="none" strike="noStrike" cap="none">
              <a:solidFill>
                <a:schemeClr val="dk1"/>
              </a:solidFill>
              <a:latin typeface="Constantia"/>
              <a:ea typeface="Constantia"/>
              <a:cs typeface="Constantia"/>
              <a:sym typeface="Constantia"/>
            </a:endParaRPr>
          </a:p>
          <a:p>
            <a:pPr marL="451484" marR="0" lvl="0" indent="-439420" algn="l" rtl="0">
              <a:lnSpc>
                <a:spcPct val="100000"/>
              </a:lnSpc>
              <a:spcBef>
                <a:spcPts val="620"/>
              </a:spcBef>
              <a:spcAft>
                <a:spcPts val="0"/>
              </a:spcAft>
              <a:buClr>
                <a:srgbClr val="000000"/>
              </a:buClr>
              <a:buSzPts val="2400"/>
              <a:buFont typeface="Arial"/>
              <a:buNone/>
            </a:pPr>
            <a:r>
              <a:rPr lang="en-US" sz="2400" b="0" i="0" u="none" strike="noStrike" cap="none">
                <a:solidFill>
                  <a:schemeClr val="dk1"/>
                </a:solidFill>
                <a:latin typeface="Constantia"/>
                <a:ea typeface="Constantia"/>
                <a:cs typeface="Constantia"/>
                <a:sym typeface="Constantia"/>
              </a:rPr>
              <a:t>       It is connected to the outlet of the turbine.</a:t>
            </a:r>
            <a:endParaRPr sz="1400" b="0" i="0" u="none" strike="noStrike" cap="none">
              <a:solidFill>
                <a:srgbClr val="000000"/>
              </a:solidFill>
              <a:latin typeface="Arial"/>
              <a:ea typeface="Arial"/>
              <a:cs typeface="Arial"/>
              <a:sym typeface="Arial"/>
            </a:endParaRPr>
          </a:p>
          <a:p>
            <a:pPr marL="451484" marR="0" lvl="0" indent="-439420" algn="l" rtl="0">
              <a:lnSpc>
                <a:spcPct val="100000"/>
              </a:lnSpc>
              <a:spcBef>
                <a:spcPts val="620"/>
              </a:spcBef>
              <a:spcAft>
                <a:spcPts val="0"/>
              </a:spcAft>
              <a:buClr>
                <a:srgbClr val="000000"/>
              </a:buClr>
              <a:buSzPts val="2400"/>
              <a:buFont typeface="Arial"/>
              <a:buNone/>
            </a:pPr>
            <a:endParaRPr sz="2400" b="0" i="0" u="none" strike="noStrike" cap="none">
              <a:solidFill>
                <a:schemeClr val="dk1"/>
              </a:solidFill>
              <a:latin typeface="Constantia"/>
              <a:ea typeface="Constantia"/>
              <a:cs typeface="Constantia"/>
              <a:sym typeface="Constantia"/>
            </a:endParaRPr>
          </a:p>
          <a:p>
            <a:pPr marL="368935" marR="0" lvl="0" indent="-356869" algn="l" rtl="0">
              <a:lnSpc>
                <a:spcPct val="100000"/>
              </a:lnSpc>
              <a:spcBef>
                <a:spcPts val="625"/>
              </a:spcBef>
              <a:spcAft>
                <a:spcPts val="0"/>
              </a:spcAft>
              <a:buClr>
                <a:srgbClr val="0AD0D9"/>
              </a:buClr>
              <a:buSzPts val="2638"/>
              <a:buFont typeface="Noto Sans Symbols"/>
              <a:buChar char="⚫"/>
            </a:pPr>
            <a:r>
              <a:rPr lang="en-US" sz="2800" b="1" i="0" u="none" strike="noStrike" cap="none">
                <a:solidFill>
                  <a:schemeClr val="dk1"/>
                </a:solidFill>
                <a:latin typeface="Constantia"/>
                <a:ea typeface="Constantia"/>
                <a:cs typeface="Constantia"/>
                <a:sym typeface="Constantia"/>
              </a:rPr>
              <a:t>Tailrace:</a:t>
            </a:r>
            <a:endParaRPr sz="2800" b="0" i="0" u="none" strike="noStrike" cap="none">
              <a:solidFill>
                <a:schemeClr val="dk1"/>
              </a:solidFill>
              <a:latin typeface="Constantia"/>
              <a:ea typeface="Constantia"/>
              <a:cs typeface="Constantia"/>
              <a:sym typeface="Constantia"/>
            </a:endParaRPr>
          </a:p>
          <a:p>
            <a:pPr marL="286385" marR="215265" lvl="0" indent="-274319" algn="l" rtl="0">
              <a:lnSpc>
                <a:spcPct val="100000"/>
              </a:lnSpc>
              <a:spcBef>
                <a:spcPts val="630"/>
              </a:spcBef>
              <a:spcAft>
                <a:spcPts val="0"/>
              </a:spcAft>
              <a:buClr>
                <a:srgbClr val="000000"/>
              </a:buClr>
              <a:buSzPts val="2400"/>
              <a:buFont typeface="Arial"/>
              <a:buNone/>
            </a:pPr>
            <a:r>
              <a:rPr lang="en-US" sz="2400" b="0" i="0" u="none" strike="noStrike" cap="none">
                <a:solidFill>
                  <a:schemeClr val="dk1"/>
                </a:solidFill>
                <a:latin typeface="Georgia"/>
                <a:ea typeface="Georgia"/>
                <a:cs typeface="Georgia"/>
                <a:sym typeface="Georgia"/>
              </a:rPr>
              <a:t>	  </a:t>
            </a:r>
            <a:r>
              <a:rPr lang="en-US" sz="2400" b="0" i="0" u="none" strike="noStrike" cap="none">
                <a:solidFill>
                  <a:schemeClr val="dk1"/>
                </a:solidFill>
                <a:latin typeface="Constantia"/>
                <a:ea typeface="Constantia"/>
                <a:cs typeface="Constantia"/>
                <a:sym typeface="Constantia"/>
              </a:rPr>
              <a:t>It refers to the downstream level of water discharged  from turbine.</a:t>
            </a:r>
            <a:endParaRPr sz="2400" b="0" i="0" u="none" strike="noStrike" cap="none">
              <a:solidFill>
                <a:schemeClr val="dk1"/>
              </a:solidFill>
              <a:latin typeface="Constantia"/>
              <a:ea typeface="Constantia"/>
              <a:cs typeface="Constantia"/>
              <a:sym typeface="Constanti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4"/>
          <p:cNvSpPr txBox="1">
            <a:spLocks noGrp="1"/>
          </p:cNvSpPr>
          <p:nvPr>
            <p:ph type="title"/>
          </p:nvPr>
        </p:nvSpPr>
        <p:spPr>
          <a:xfrm>
            <a:off x="533401" y="1828800"/>
            <a:ext cx="8229600" cy="1143000"/>
          </a:xfrm>
          <a:prstGeom prst="rect">
            <a:avLst/>
          </a:prstGeom>
          <a:noFill/>
          <a:ln>
            <a:noFill/>
          </a:ln>
        </p:spPr>
        <p:txBody>
          <a:bodyPr spcFirstLastPara="1" wrap="square" lIns="91425" tIns="45700" rIns="91425" bIns="45700" anchor="b" anchorCtr="0">
            <a:normAutofit/>
          </a:bodyPr>
          <a:lstStyle/>
          <a:p>
            <a:pPr marL="0" lvl="0" indent="0" algn="ctr" rtl="0">
              <a:lnSpc>
                <a:spcPct val="100000"/>
              </a:lnSpc>
              <a:spcBef>
                <a:spcPts val="0"/>
              </a:spcBef>
              <a:spcAft>
                <a:spcPts val="0"/>
              </a:spcAft>
              <a:buClr>
                <a:srgbClr val="CE5717"/>
              </a:buClr>
              <a:buSzPts val="3600"/>
              <a:buFont typeface="Georgia"/>
              <a:buNone/>
            </a:pPr>
            <a:r>
              <a:rPr lang="en-US" sz="3600" b="1"/>
              <a:t>Chapter-01</a:t>
            </a:r>
            <a:endParaRPr/>
          </a:p>
        </p:txBody>
      </p:sp>
      <p:sp>
        <p:nvSpPr>
          <p:cNvPr id="185" name="Google Shape;185;p4"/>
          <p:cNvSpPr txBox="1">
            <a:spLocks noGrp="1"/>
          </p:cNvSpPr>
          <p:nvPr>
            <p:ph type="body" idx="1"/>
          </p:nvPr>
        </p:nvSpPr>
        <p:spPr>
          <a:xfrm>
            <a:off x="-1217600" y="3429000"/>
            <a:ext cx="11710500" cy="2444100"/>
          </a:xfrm>
          <a:prstGeom prst="rect">
            <a:avLst/>
          </a:prstGeom>
          <a:noFill/>
          <a:ln>
            <a:noFill/>
          </a:ln>
        </p:spPr>
        <p:txBody>
          <a:bodyPr spcFirstLastPara="1" wrap="square" lIns="91425" tIns="45700" rIns="91425" bIns="45700" anchor="t" anchorCtr="0">
            <a:normAutofit/>
          </a:bodyPr>
          <a:lstStyle/>
          <a:p>
            <a:pPr marL="274320" lvl="0" indent="-274320" algn="l" rtl="0">
              <a:lnSpc>
                <a:spcPct val="100000"/>
              </a:lnSpc>
              <a:spcBef>
                <a:spcPts val="0"/>
              </a:spcBef>
              <a:spcAft>
                <a:spcPts val="0"/>
              </a:spcAft>
              <a:buSzPts val="4590"/>
              <a:buNone/>
            </a:pPr>
            <a:r>
              <a:rPr lang="en-US" sz="5400">
                <a:solidFill>
                  <a:schemeClr val="accent4"/>
                </a:solidFill>
              </a:rPr>
              <a:t>               </a:t>
            </a:r>
            <a:r>
              <a:rPr lang="en-US" sz="5400" b="1">
                <a:solidFill>
                  <a:schemeClr val="accent4"/>
                </a:solidFill>
              </a:rPr>
              <a:t>Power Generation</a:t>
            </a:r>
            <a:endParaRPr sz="5400" b="1">
              <a:solidFill>
                <a:schemeClr val="accent4"/>
              </a:solidFill>
            </a:endParaRPr>
          </a:p>
          <a:p>
            <a:pPr marL="274320" lvl="0" indent="-274320" algn="l" rtl="0">
              <a:lnSpc>
                <a:spcPct val="100000"/>
              </a:lnSpc>
              <a:spcBef>
                <a:spcPts val="0"/>
              </a:spcBef>
              <a:spcAft>
                <a:spcPts val="0"/>
              </a:spcAft>
              <a:buSzPts val="4590"/>
              <a:buNone/>
            </a:pPr>
            <a:endParaRPr sz="5400" b="1">
              <a:solidFill>
                <a:schemeClr val="accent4"/>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EBF8FB"/>
        </a:solidFill>
        <a:effectLst/>
      </p:bgPr>
    </p:bg>
    <p:spTree>
      <p:nvGrpSpPr>
        <p:cNvPr id="1" name="Shape 344"/>
        <p:cNvGrpSpPr/>
        <p:nvPr/>
      </p:nvGrpSpPr>
      <p:grpSpPr>
        <a:xfrm>
          <a:off x="0" y="0"/>
          <a:ext cx="0" cy="0"/>
          <a:chOff x="0" y="0"/>
          <a:chExt cx="0" cy="0"/>
        </a:xfrm>
      </p:grpSpPr>
      <p:sp>
        <p:nvSpPr>
          <p:cNvPr id="345" name="Google Shape;345;p31"/>
          <p:cNvSpPr/>
          <p:nvPr/>
        </p:nvSpPr>
        <p:spPr>
          <a:xfrm>
            <a:off x="304801" y="838212"/>
            <a:ext cx="8229600" cy="3477875"/>
          </a:xfrm>
          <a:prstGeom prst="rect">
            <a:avLst/>
          </a:prstGeom>
          <a:noFill/>
          <a:ln>
            <a:noFill/>
          </a:ln>
        </p:spPr>
        <p:txBody>
          <a:bodyPr spcFirstLastPara="1" wrap="square" lIns="91425" tIns="45700" rIns="91425" bIns="45700" anchor="t" anchorCtr="0">
            <a:spAutoFit/>
          </a:bodyPr>
          <a:lstStyle/>
          <a:p>
            <a:pPr marL="287020" marR="0" lvl="0" indent="-274320" algn="just" rtl="0">
              <a:lnSpc>
                <a:spcPct val="100000"/>
              </a:lnSpc>
              <a:spcBef>
                <a:spcPts val="0"/>
              </a:spcBef>
              <a:spcAft>
                <a:spcPts val="0"/>
              </a:spcAft>
              <a:buClr>
                <a:srgbClr val="0AD0D9"/>
              </a:buClr>
              <a:buSzPts val="2638"/>
              <a:buFont typeface="Noto Sans Symbols"/>
              <a:buChar char="⚫"/>
            </a:pPr>
            <a:r>
              <a:rPr lang="en-US" sz="2800" b="1" i="0" u="none" strike="noStrike" cap="none">
                <a:solidFill>
                  <a:schemeClr val="dk1"/>
                </a:solidFill>
                <a:latin typeface="Constantia"/>
                <a:ea typeface="Constantia"/>
                <a:cs typeface="Constantia"/>
                <a:sym typeface="Constantia"/>
              </a:rPr>
              <a:t>Generator </a:t>
            </a:r>
            <a:r>
              <a:rPr lang="en-US" sz="2800" b="0" i="0" u="none" strike="noStrike" cap="none">
                <a:solidFill>
                  <a:schemeClr val="dk1"/>
                </a:solidFill>
                <a:latin typeface="Constantia"/>
                <a:ea typeface="Constantia"/>
                <a:cs typeface="Constantia"/>
                <a:sym typeface="Constantia"/>
              </a:rPr>
              <a:t>:</a:t>
            </a:r>
            <a:endParaRPr sz="1400" b="0" i="0" u="none" strike="noStrike" cap="none">
              <a:solidFill>
                <a:srgbClr val="000000"/>
              </a:solidFill>
              <a:latin typeface="Arial"/>
              <a:ea typeface="Arial"/>
              <a:cs typeface="Arial"/>
              <a:sym typeface="Arial"/>
            </a:endParaRPr>
          </a:p>
          <a:p>
            <a:pPr marL="286385" marR="5080" lvl="0" indent="-274319" algn="just" rtl="0">
              <a:lnSpc>
                <a:spcPct val="100000"/>
              </a:lnSpc>
              <a:spcBef>
                <a:spcPts val="625"/>
              </a:spcBef>
              <a:spcAft>
                <a:spcPts val="0"/>
              </a:spcAft>
              <a:buClr>
                <a:srgbClr val="000000"/>
              </a:buClr>
              <a:buSzPts val="2400"/>
              <a:buFont typeface="Arial"/>
              <a:buNone/>
            </a:pPr>
            <a:r>
              <a:rPr lang="en-US" sz="2400" b="0" i="0" u="none" strike="noStrike" cap="none">
                <a:solidFill>
                  <a:schemeClr val="dk1"/>
                </a:solidFill>
                <a:latin typeface="Georgia"/>
                <a:ea typeface="Georgia"/>
                <a:cs typeface="Georgia"/>
                <a:sym typeface="Georgia"/>
              </a:rPr>
              <a:t>	</a:t>
            </a:r>
            <a:r>
              <a:rPr lang="en-US" sz="2400" b="0" i="0" u="none" strike="noStrike" cap="none">
                <a:solidFill>
                  <a:schemeClr val="dk1"/>
                </a:solidFill>
                <a:latin typeface="Constantia"/>
                <a:ea typeface="Constantia"/>
                <a:cs typeface="Constantia"/>
                <a:sym typeface="Constantia"/>
              </a:rPr>
              <a:t>It is a machine used to convert mechanical energy into  electrical energy. Generally salient pole generators are used in hydro power plant.</a:t>
            </a:r>
            <a:endParaRPr sz="1400" b="0" i="0" u="none" strike="noStrike" cap="none">
              <a:solidFill>
                <a:srgbClr val="000000"/>
              </a:solidFill>
              <a:latin typeface="Arial"/>
              <a:ea typeface="Arial"/>
              <a:cs typeface="Arial"/>
              <a:sym typeface="Arial"/>
            </a:endParaRPr>
          </a:p>
          <a:p>
            <a:pPr marL="286385" marR="5080" lvl="0" indent="-274319" algn="just" rtl="0">
              <a:lnSpc>
                <a:spcPct val="100000"/>
              </a:lnSpc>
              <a:spcBef>
                <a:spcPts val="625"/>
              </a:spcBef>
              <a:spcAft>
                <a:spcPts val="0"/>
              </a:spcAft>
              <a:buClr>
                <a:srgbClr val="000000"/>
              </a:buClr>
              <a:buSzPts val="2400"/>
              <a:buFont typeface="Arial"/>
              <a:buNone/>
            </a:pPr>
            <a:endParaRPr sz="2400" b="0" i="0" u="none" strike="noStrike" cap="none">
              <a:solidFill>
                <a:schemeClr val="dk1"/>
              </a:solidFill>
              <a:latin typeface="Constantia"/>
              <a:ea typeface="Constantia"/>
              <a:cs typeface="Constantia"/>
              <a:sym typeface="Constantia"/>
            </a:endParaRPr>
          </a:p>
          <a:p>
            <a:pPr marL="287020" marR="0" lvl="0" indent="-274320" algn="just" rtl="0">
              <a:lnSpc>
                <a:spcPct val="100000"/>
              </a:lnSpc>
              <a:spcBef>
                <a:spcPts val="625"/>
              </a:spcBef>
              <a:spcAft>
                <a:spcPts val="0"/>
              </a:spcAft>
              <a:buClr>
                <a:srgbClr val="0AD0D9"/>
              </a:buClr>
              <a:buSzPts val="2638"/>
              <a:buFont typeface="Noto Sans Symbols"/>
              <a:buChar char="⚫"/>
            </a:pPr>
            <a:r>
              <a:rPr lang="en-US" sz="2800" b="1" i="0" u="none" strike="noStrike" cap="none">
                <a:solidFill>
                  <a:schemeClr val="dk1"/>
                </a:solidFill>
                <a:latin typeface="Constantia"/>
                <a:ea typeface="Constantia"/>
                <a:cs typeface="Constantia"/>
                <a:sym typeface="Constantia"/>
              </a:rPr>
              <a:t>Step up Transformer</a:t>
            </a:r>
            <a:r>
              <a:rPr lang="en-US" sz="2800" b="0" i="0" u="none" strike="noStrike" cap="none">
                <a:solidFill>
                  <a:schemeClr val="dk1"/>
                </a:solidFill>
                <a:latin typeface="Constantia"/>
                <a:ea typeface="Constantia"/>
                <a:cs typeface="Constantia"/>
                <a:sym typeface="Constantia"/>
              </a:rPr>
              <a:t>:</a:t>
            </a:r>
            <a:endParaRPr sz="2800" b="0" i="0" u="none" strike="noStrike" cap="none">
              <a:solidFill>
                <a:schemeClr val="dk1"/>
              </a:solidFill>
              <a:latin typeface="Constantia"/>
              <a:ea typeface="Constantia"/>
              <a:cs typeface="Constantia"/>
              <a:sym typeface="Constantia"/>
            </a:endParaRPr>
          </a:p>
          <a:p>
            <a:pPr marL="286385" marR="742315" lvl="0" indent="-274319" algn="just" rtl="0">
              <a:lnSpc>
                <a:spcPct val="100000"/>
              </a:lnSpc>
              <a:spcBef>
                <a:spcPts val="625"/>
              </a:spcBef>
              <a:spcAft>
                <a:spcPts val="0"/>
              </a:spcAft>
              <a:buClr>
                <a:srgbClr val="000000"/>
              </a:buClr>
              <a:buSzPts val="2400"/>
              <a:buFont typeface="Arial"/>
              <a:buNone/>
            </a:pPr>
            <a:r>
              <a:rPr lang="en-US" sz="2400" b="0" i="0" u="none" strike="noStrike" cap="none">
                <a:solidFill>
                  <a:schemeClr val="dk1"/>
                </a:solidFill>
                <a:latin typeface="Constantia"/>
                <a:ea typeface="Constantia"/>
                <a:cs typeface="Constantia"/>
                <a:sym typeface="Constantia"/>
              </a:rPr>
              <a:t>    It is used to step up the voltage level of generated voltage suitable for transmission of electric power.</a:t>
            </a:r>
            <a:endParaRPr sz="2400" b="0" i="0" u="none" strike="noStrike" cap="none">
              <a:solidFill>
                <a:schemeClr val="dk1"/>
              </a:solidFill>
              <a:latin typeface="Constantia"/>
              <a:ea typeface="Constantia"/>
              <a:cs typeface="Constantia"/>
              <a:sym typeface="Constantia"/>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32"/>
          <p:cNvSpPr txBox="1">
            <a:spLocks noGrp="1"/>
          </p:cNvSpPr>
          <p:nvPr>
            <p:ph type="title"/>
          </p:nvPr>
        </p:nvSpPr>
        <p:spPr>
          <a:xfrm>
            <a:off x="301752" y="228600"/>
            <a:ext cx="8534400" cy="758952"/>
          </a:xfrm>
          <a:prstGeom prst="rect">
            <a:avLst/>
          </a:prstGeom>
          <a:noFill/>
          <a:ln>
            <a:noFill/>
          </a:ln>
        </p:spPr>
        <p:txBody>
          <a:bodyPr spcFirstLastPara="1" wrap="square" lIns="91425" tIns="45700" rIns="91425" bIns="45700" anchor="b" anchorCtr="0">
            <a:normAutofit/>
          </a:bodyPr>
          <a:lstStyle/>
          <a:p>
            <a:pPr marL="0" lvl="0" indent="0" algn="ctr" rtl="0">
              <a:lnSpc>
                <a:spcPct val="100000"/>
              </a:lnSpc>
              <a:spcBef>
                <a:spcPts val="0"/>
              </a:spcBef>
              <a:spcAft>
                <a:spcPts val="0"/>
              </a:spcAft>
              <a:buClr>
                <a:srgbClr val="CE5717"/>
              </a:buClr>
              <a:buSzPts val="3300"/>
              <a:buFont typeface="Georgia"/>
              <a:buNone/>
            </a:pPr>
            <a:r>
              <a:rPr lang="en-US"/>
              <a:t>Advantages and Disadvantages</a:t>
            </a:r>
            <a:endParaRPr/>
          </a:p>
        </p:txBody>
      </p:sp>
      <p:sp>
        <p:nvSpPr>
          <p:cNvPr id="351" name="Google Shape;351;p32"/>
          <p:cNvSpPr txBox="1">
            <a:spLocks noGrp="1"/>
          </p:cNvSpPr>
          <p:nvPr>
            <p:ph type="body" idx="1"/>
          </p:nvPr>
        </p:nvSpPr>
        <p:spPr>
          <a:xfrm>
            <a:off x="533400" y="1752600"/>
            <a:ext cx="4038600" cy="385572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2044"/>
              <a:buNone/>
            </a:pPr>
            <a:r>
              <a:rPr lang="en-US" sz="2405" b="1"/>
              <a:t>Advantages</a:t>
            </a:r>
            <a:endParaRPr/>
          </a:p>
          <a:p>
            <a:pPr marL="457200" lvl="0" indent="-457200" algn="l" rtl="0">
              <a:lnSpc>
                <a:spcPct val="100000"/>
              </a:lnSpc>
              <a:spcBef>
                <a:spcPts val="481"/>
              </a:spcBef>
              <a:spcAft>
                <a:spcPts val="0"/>
              </a:spcAft>
              <a:buSzPts val="2044"/>
              <a:buFont typeface="Georgia"/>
              <a:buAutoNum type="arabicPeriod"/>
            </a:pPr>
            <a:r>
              <a:rPr lang="en-US" sz="2405"/>
              <a:t>The running cost is less.</a:t>
            </a:r>
            <a:endParaRPr/>
          </a:p>
          <a:p>
            <a:pPr marL="457200" lvl="0" indent="-457200" algn="l" rtl="0">
              <a:lnSpc>
                <a:spcPct val="100000"/>
              </a:lnSpc>
              <a:spcBef>
                <a:spcPts val="481"/>
              </a:spcBef>
              <a:spcAft>
                <a:spcPts val="0"/>
              </a:spcAft>
              <a:buSzPts val="2044"/>
              <a:buFont typeface="Georgia"/>
              <a:buAutoNum type="arabicPeriod"/>
            </a:pPr>
            <a:r>
              <a:rPr lang="en-US" sz="2405"/>
              <a:t>It is very neat and clean.</a:t>
            </a:r>
            <a:endParaRPr/>
          </a:p>
          <a:p>
            <a:pPr marL="457200" lvl="0" indent="-457200" algn="l" rtl="0">
              <a:lnSpc>
                <a:spcPct val="100000"/>
              </a:lnSpc>
              <a:spcBef>
                <a:spcPts val="481"/>
              </a:spcBef>
              <a:spcAft>
                <a:spcPts val="0"/>
              </a:spcAft>
              <a:buSzPts val="2044"/>
              <a:buFont typeface="Georgia"/>
              <a:buAutoNum type="arabicPeriod"/>
            </a:pPr>
            <a:r>
              <a:rPr lang="en-US" sz="2405"/>
              <a:t>It has longer life.</a:t>
            </a:r>
            <a:endParaRPr/>
          </a:p>
          <a:p>
            <a:pPr marL="457200" lvl="0" indent="-457200" algn="l" rtl="0">
              <a:lnSpc>
                <a:spcPct val="100000"/>
              </a:lnSpc>
              <a:spcBef>
                <a:spcPts val="481"/>
              </a:spcBef>
              <a:spcAft>
                <a:spcPts val="0"/>
              </a:spcAft>
              <a:buSzPts val="2044"/>
              <a:buFont typeface="Georgia"/>
              <a:buAutoNum type="arabicPeriod"/>
            </a:pPr>
            <a:r>
              <a:rPr lang="en-US" sz="2405"/>
              <a:t>It is a quick starting plant.</a:t>
            </a:r>
            <a:endParaRPr/>
          </a:p>
          <a:p>
            <a:pPr marL="457200" lvl="0" indent="-457200" algn="l" rtl="0">
              <a:lnSpc>
                <a:spcPct val="100000"/>
              </a:lnSpc>
              <a:spcBef>
                <a:spcPts val="481"/>
              </a:spcBef>
              <a:spcAft>
                <a:spcPts val="0"/>
              </a:spcAft>
              <a:buSzPts val="2044"/>
              <a:buFont typeface="Georgia"/>
              <a:buAutoNum type="arabicPeriod"/>
            </a:pPr>
            <a:r>
              <a:rPr lang="en-US" sz="2405"/>
              <a:t>It helps in irrigation purpose and also controls floods.</a:t>
            </a:r>
            <a:endParaRPr/>
          </a:p>
          <a:p>
            <a:pPr marL="457200" lvl="0" indent="-322424" algn="l" rtl="0">
              <a:lnSpc>
                <a:spcPct val="100000"/>
              </a:lnSpc>
              <a:spcBef>
                <a:spcPts val="499"/>
              </a:spcBef>
              <a:spcAft>
                <a:spcPts val="0"/>
              </a:spcAft>
              <a:buSzPts val="2122"/>
              <a:buFont typeface="Georgia"/>
              <a:buNone/>
            </a:pPr>
            <a:endParaRPr sz="2497"/>
          </a:p>
        </p:txBody>
      </p:sp>
      <p:sp>
        <p:nvSpPr>
          <p:cNvPr id="352" name="Google Shape;352;p32"/>
          <p:cNvSpPr txBox="1"/>
          <p:nvPr/>
        </p:nvSpPr>
        <p:spPr>
          <a:xfrm>
            <a:off x="5029200" y="1676400"/>
            <a:ext cx="3814904" cy="381000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accent3"/>
              </a:buClr>
              <a:buSzPts val="2280"/>
              <a:buFont typeface="Noto Sans Symbols"/>
              <a:buNone/>
            </a:pPr>
            <a:r>
              <a:rPr lang="en-US" sz="2400" b="1" i="0" u="none" strike="noStrike" cap="none">
                <a:solidFill>
                  <a:schemeClr val="dk1"/>
                </a:solidFill>
                <a:latin typeface="Georgia"/>
                <a:ea typeface="Georgia"/>
                <a:cs typeface="Georgia"/>
                <a:sym typeface="Georgia"/>
              </a:rPr>
              <a:t>Disadvantages</a:t>
            </a:r>
            <a:endParaRPr sz="1400" b="0" i="0" u="none" strike="noStrike" cap="none">
              <a:solidFill>
                <a:srgbClr val="000000"/>
              </a:solidFill>
              <a:latin typeface="Arial"/>
              <a:ea typeface="Arial"/>
              <a:cs typeface="Arial"/>
              <a:sym typeface="Arial"/>
            </a:endParaRPr>
          </a:p>
          <a:p>
            <a:pPr marL="457200" marR="0" lvl="0" indent="-457200" algn="l" rtl="0">
              <a:lnSpc>
                <a:spcPct val="100000"/>
              </a:lnSpc>
              <a:spcBef>
                <a:spcPts val="480"/>
              </a:spcBef>
              <a:spcAft>
                <a:spcPts val="0"/>
              </a:spcAft>
              <a:buClr>
                <a:schemeClr val="accent3"/>
              </a:buClr>
              <a:buSzPts val="2280"/>
              <a:buFont typeface="Georgia"/>
              <a:buAutoNum type="arabicPeriod"/>
            </a:pPr>
            <a:r>
              <a:rPr lang="en-US" sz="2400" b="0" i="0" u="none" strike="noStrike" cap="none">
                <a:solidFill>
                  <a:schemeClr val="dk1"/>
                </a:solidFill>
                <a:latin typeface="Georgia"/>
                <a:ea typeface="Georgia"/>
                <a:cs typeface="Georgia"/>
                <a:sym typeface="Georgia"/>
              </a:rPr>
              <a:t>It requires a high capital cost .</a:t>
            </a:r>
            <a:endParaRPr sz="1400" b="0" i="0" u="none" strike="noStrike" cap="none">
              <a:solidFill>
                <a:srgbClr val="000000"/>
              </a:solidFill>
              <a:latin typeface="Arial"/>
              <a:ea typeface="Arial"/>
              <a:cs typeface="Arial"/>
              <a:sym typeface="Arial"/>
            </a:endParaRPr>
          </a:p>
          <a:p>
            <a:pPr marL="457200" marR="0" lvl="0" indent="-457200" algn="l" rtl="0">
              <a:lnSpc>
                <a:spcPct val="100000"/>
              </a:lnSpc>
              <a:spcBef>
                <a:spcPts val="480"/>
              </a:spcBef>
              <a:spcAft>
                <a:spcPts val="0"/>
              </a:spcAft>
              <a:buClr>
                <a:schemeClr val="accent3"/>
              </a:buClr>
              <a:buSzPts val="2280"/>
              <a:buFont typeface="Georgia"/>
              <a:buAutoNum type="arabicPeriod"/>
            </a:pPr>
            <a:r>
              <a:rPr lang="en-US" sz="2400" b="0" i="0" u="none" strike="noStrike" cap="none">
                <a:solidFill>
                  <a:schemeClr val="dk1"/>
                </a:solidFill>
                <a:latin typeface="Georgia"/>
                <a:ea typeface="Georgia"/>
                <a:cs typeface="Georgia"/>
                <a:sym typeface="Georgia"/>
              </a:rPr>
              <a:t>It depends on rain or catchment area .</a:t>
            </a:r>
            <a:endParaRPr sz="1400" b="0" i="0" u="none" strike="noStrike" cap="none">
              <a:solidFill>
                <a:srgbClr val="000000"/>
              </a:solidFill>
              <a:latin typeface="Arial"/>
              <a:ea typeface="Arial"/>
              <a:cs typeface="Arial"/>
              <a:sym typeface="Arial"/>
            </a:endParaRPr>
          </a:p>
          <a:p>
            <a:pPr marL="457200" marR="0" lvl="0" indent="-457200" algn="l" rtl="0">
              <a:lnSpc>
                <a:spcPct val="100000"/>
              </a:lnSpc>
              <a:spcBef>
                <a:spcPts val="520"/>
              </a:spcBef>
              <a:spcAft>
                <a:spcPts val="0"/>
              </a:spcAft>
              <a:buClr>
                <a:schemeClr val="accent3"/>
              </a:buClr>
              <a:buSzPts val="2280"/>
              <a:buFont typeface="Georgia"/>
              <a:buAutoNum type="arabicPeriod"/>
            </a:pPr>
            <a:r>
              <a:rPr lang="en-US" sz="2400" b="0" i="0" u="none" strike="noStrike" cap="none">
                <a:solidFill>
                  <a:schemeClr val="dk1"/>
                </a:solidFill>
                <a:latin typeface="Georgia"/>
                <a:ea typeface="Georgia"/>
                <a:cs typeface="Georgia"/>
                <a:sym typeface="Georgia"/>
              </a:rPr>
              <a:t>It requires high cost of transmission line</a:t>
            </a:r>
            <a:r>
              <a:rPr lang="en-US" sz="2600" b="0" i="0" u="none" strike="noStrike" cap="none">
                <a:solidFill>
                  <a:schemeClr val="dk1"/>
                </a:solidFill>
                <a:latin typeface="Georgia"/>
                <a:ea typeface="Georgia"/>
                <a:cs typeface="Georgia"/>
                <a:sym typeface="Georgia"/>
              </a:rPr>
              <a:t>.</a:t>
            </a:r>
            <a:endParaRPr sz="2600" b="0" i="0" u="none" strike="noStrike" cap="none">
              <a:solidFill>
                <a:schemeClr val="dk1"/>
              </a:solidFill>
              <a:latin typeface="Georgia"/>
              <a:ea typeface="Georgia"/>
              <a:cs typeface="Georgia"/>
              <a:sym typeface="Georgi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1">
                                            <p:txEl>
                                              <p:pRg st="0" end="0"/>
                                            </p:txEl>
                                          </p:spTgt>
                                        </p:tgtEl>
                                        <p:attrNameLst>
                                          <p:attrName>style.visibility</p:attrName>
                                        </p:attrNameLst>
                                      </p:cBhvr>
                                      <p:to>
                                        <p:strVal val="visible"/>
                                      </p:to>
                                    </p:set>
                                    <p:animEffect transition="in" filter="fade">
                                      <p:cBhvr>
                                        <p:cTn id="7" dur="500"/>
                                        <p:tgtEl>
                                          <p:spTgt spid="3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51">
                                            <p:txEl>
                                              <p:pRg st="1" end="1"/>
                                            </p:txEl>
                                          </p:spTgt>
                                        </p:tgtEl>
                                        <p:attrNameLst>
                                          <p:attrName>style.visibility</p:attrName>
                                        </p:attrNameLst>
                                      </p:cBhvr>
                                      <p:to>
                                        <p:strVal val="visible"/>
                                      </p:to>
                                    </p:set>
                                    <p:animEffect transition="in" filter="fade">
                                      <p:cBhvr>
                                        <p:cTn id="12" dur="500"/>
                                        <p:tgtEl>
                                          <p:spTgt spid="3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51">
                                            <p:txEl>
                                              <p:pRg st="2" end="2"/>
                                            </p:txEl>
                                          </p:spTgt>
                                        </p:tgtEl>
                                        <p:attrNameLst>
                                          <p:attrName>style.visibility</p:attrName>
                                        </p:attrNameLst>
                                      </p:cBhvr>
                                      <p:to>
                                        <p:strVal val="visible"/>
                                      </p:to>
                                    </p:set>
                                    <p:animEffect transition="in" filter="fade">
                                      <p:cBhvr>
                                        <p:cTn id="17" dur="500"/>
                                        <p:tgtEl>
                                          <p:spTgt spid="35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51">
                                            <p:txEl>
                                              <p:pRg st="3" end="3"/>
                                            </p:txEl>
                                          </p:spTgt>
                                        </p:tgtEl>
                                        <p:attrNameLst>
                                          <p:attrName>style.visibility</p:attrName>
                                        </p:attrNameLst>
                                      </p:cBhvr>
                                      <p:to>
                                        <p:strVal val="visible"/>
                                      </p:to>
                                    </p:set>
                                    <p:animEffect transition="in" filter="fade">
                                      <p:cBhvr>
                                        <p:cTn id="22" dur="500"/>
                                        <p:tgtEl>
                                          <p:spTgt spid="35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51">
                                            <p:txEl>
                                              <p:pRg st="4" end="4"/>
                                            </p:txEl>
                                          </p:spTgt>
                                        </p:tgtEl>
                                        <p:attrNameLst>
                                          <p:attrName>style.visibility</p:attrName>
                                        </p:attrNameLst>
                                      </p:cBhvr>
                                      <p:to>
                                        <p:strVal val="visible"/>
                                      </p:to>
                                    </p:set>
                                    <p:animEffect transition="in" filter="fade">
                                      <p:cBhvr>
                                        <p:cTn id="27" dur="500"/>
                                        <p:tgtEl>
                                          <p:spTgt spid="35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51">
                                            <p:txEl>
                                              <p:pRg st="5" end="5"/>
                                            </p:txEl>
                                          </p:spTgt>
                                        </p:tgtEl>
                                        <p:attrNameLst>
                                          <p:attrName>style.visibility</p:attrName>
                                        </p:attrNameLst>
                                      </p:cBhvr>
                                      <p:to>
                                        <p:strVal val="visible"/>
                                      </p:to>
                                    </p:set>
                                    <p:animEffect transition="in" filter="fade">
                                      <p:cBhvr>
                                        <p:cTn id="32" dur="500"/>
                                        <p:tgtEl>
                                          <p:spTgt spid="35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51">
                                            <p:txEl>
                                              <p:pRg st="6" end="6"/>
                                            </p:txEl>
                                          </p:spTgt>
                                        </p:tgtEl>
                                        <p:attrNameLst>
                                          <p:attrName>style.visibility</p:attrName>
                                        </p:attrNameLst>
                                      </p:cBhvr>
                                      <p:to>
                                        <p:strVal val="visible"/>
                                      </p:to>
                                    </p:set>
                                    <p:animEffect transition="in" filter="fade">
                                      <p:cBhvr>
                                        <p:cTn id="37" dur="500"/>
                                        <p:tgtEl>
                                          <p:spTgt spid="351">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52">
                                            <p:txEl>
                                              <p:pRg st="0" end="0"/>
                                            </p:txEl>
                                          </p:spTgt>
                                        </p:tgtEl>
                                        <p:attrNameLst>
                                          <p:attrName>style.visibility</p:attrName>
                                        </p:attrNameLst>
                                      </p:cBhvr>
                                      <p:to>
                                        <p:strVal val="visible"/>
                                      </p:to>
                                    </p:set>
                                    <p:animEffect transition="in" filter="fade">
                                      <p:cBhvr>
                                        <p:cTn id="42" dur="1000"/>
                                        <p:tgtEl>
                                          <p:spTgt spid="352">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52">
                                            <p:txEl>
                                              <p:pRg st="1" end="1"/>
                                            </p:txEl>
                                          </p:spTgt>
                                        </p:tgtEl>
                                        <p:attrNameLst>
                                          <p:attrName>style.visibility</p:attrName>
                                        </p:attrNameLst>
                                      </p:cBhvr>
                                      <p:to>
                                        <p:strVal val="visible"/>
                                      </p:to>
                                    </p:set>
                                    <p:animEffect transition="in" filter="fade">
                                      <p:cBhvr>
                                        <p:cTn id="47" dur="1000"/>
                                        <p:tgtEl>
                                          <p:spTgt spid="352">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52">
                                            <p:txEl>
                                              <p:pRg st="2" end="2"/>
                                            </p:txEl>
                                          </p:spTgt>
                                        </p:tgtEl>
                                        <p:attrNameLst>
                                          <p:attrName>style.visibility</p:attrName>
                                        </p:attrNameLst>
                                      </p:cBhvr>
                                      <p:to>
                                        <p:strVal val="visible"/>
                                      </p:to>
                                    </p:set>
                                    <p:animEffect transition="in" filter="fade">
                                      <p:cBhvr>
                                        <p:cTn id="52" dur="1000"/>
                                        <p:tgtEl>
                                          <p:spTgt spid="352">
                                            <p:txEl>
                                              <p:pRg st="2" end="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52">
                                            <p:txEl>
                                              <p:pRg st="3" end="3"/>
                                            </p:txEl>
                                          </p:spTgt>
                                        </p:tgtEl>
                                        <p:attrNameLst>
                                          <p:attrName>style.visibility</p:attrName>
                                        </p:attrNameLst>
                                      </p:cBhvr>
                                      <p:to>
                                        <p:strVal val="visible"/>
                                      </p:to>
                                    </p:set>
                                    <p:animEffect transition="in" filter="fade">
                                      <p:cBhvr>
                                        <p:cTn id="57" dur="1000"/>
                                        <p:tgtEl>
                                          <p:spTgt spid="35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33"/>
          <p:cNvSpPr txBox="1">
            <a:spLocks noGrp="1"/>
          </p:cNvSpPr>
          <p:nvPr>
            <p:ph type="title"/>
          </p:nvPr>
        </p:nvSpPr>
        <p:spPr>
          <a:xfrm>
            <a:off x="228600" y="0"/>
            <a:ext cx="8686800" cy="914400"/>
          </a:xfrm>
          <a:prstGeom prst="rect">
            <a:avLst/>
          </a:prstGeom>
          <a:noFill/>
          <a:ln>
            <a:noFill/>
          </a:ln>
        </p:spPr>
        <p:txBody>
          <a:bodyPr spcFirstLastPara="1" wrap="square" lIns="91425" tIns="45700" rIns="91425" bIns="45700" anchor="b" anchorCtr="0">
            <a:normAutofit/>
          </a:bodyPr>
          <a:lstStyle/>
          <a:p>
            <a:pPr marL="0" lvl="0" indent="0" algn="ctr" rtl="0">
              <a:lnSpc>
                <a:spcPct val="100000"/>
              </a:lnSpc>
              <a:spcBef>
                <a:spcPts val="0"/>
              </a:spcBef>
              <a:spcAft>
                <a:spcPts val="0"/>
              </a:spcAft>
              <a:buClr>
                <a:srgbClr val="CE5717"/>
              </a:buClr>
              <a:buSzPts val="2970"/>
              <a:buFont typeface="Georgia"/>
              <a:buNone/>
            </a:pPr>
            <a:r>
              <a:rPr lang="en-US" sz="2970" b="1"/>
              <a:t>Site selection for hydroelectric power plant</a:t>
            </a:r>
            <a:endParaRPr/>
          </a:p>
        </p:txBody>
      </p:sp>
      <p:sp>
        <p:nvSpPr>
          <p:cNvPr id="358" name="Google Shape;358;p33"/>
          <p:cNvSpPr txBox="1">
            <a:spLocks noGrp="1"/>
          </p:cNvSpPr>
          <p:nvPr>
            <p:ph type="body" idx="1"/>
          </p:nvPr>
        </p:nvSpPr>
        <p:spPr>
          <a:xfrm>
            <a:off x="381000" y="1676400"/>
            <a:ext cx="8229600" cy="4389120"/>
          </a:xfrm>
          <a:prstGeom prst="rect">
            <a:avLst/>
          </a:prstGeom>
          <a:noFill/>
          <a:ln>
            <a:noFill/>
          </a:ln>
        </p:spPr>
        <p:txBody>
          <a:bodyPr spcFirstLastPara="1" wrap="square" lIns="91425" tIns="45700" rIns="91425" bIns="45700" anchor="t" anchorCtr="0">
            <a:normAutofit/>
          </a:bodyPr>
          <a:lstStyle/>
          <a:p>
            <a:pPr marL="457200" lvl="0" indent="-457200" algn="just" rtl="0">
              <a:lnSpc>
                <a:spcPct val="100000"/>
              </a:lnSpc>
              <a:spcBef>
                <a:spcPts val="0"/>
              </a:spcBef>
              <a:spcAft>
                <a:spcPts val="0"/>
              </a:spcAft>
              <a:buSzPts val="2040"/>
              <a:buFont typeface="Georgia"/>
              <a:buAutoNum type="arabicPeriod"/>
            </a:pPr>
            <a:r>
              <a:rPr lang="en-US" sz="2400"/>
              <a:t>Sufficient quantity of water at a certain height.</a:t>
            </a:r>
            <a:endParaRPr/>
          </a:p>
          <a:p>
            <a:pPr marL="457200" lvl="0" indent="-457200" algn="just" rtl="0">
              <a:lnSpc>
                <a:spcPct val="100000"/>
              </a:lnSpc>
              <a:spcBef>
                <a:spcPts val="480"/>
              </a:spcBef>
              <a:spcAft>
                <a:spcPts val="0"/>
              </a:spcAft>
              <a:buSzPts val="2040"/>
              <a:buFont typeface="Georgia"/>
              <a:buAutoNum type="arabicPeriod"/>
            </a:pPr>
            <a:r>
              <a:rPr lang="en-US" sz="2400"/>
              <a:t>Transportation facilities.</a:t>
            </a:r>
            <a:endParaRPr/>
          </a:p>
          <a:p>
            <a:pPr marL="457200" lvl="0" indent="-457200" algn="just" rtl="0">
              <a:lnSpc>
                <a:spcPct val="100000"/>
              </a:lnSpc>
              <a:spcBef>
                <a:spcPts val="480"/>
              </a:spcBef>
              <a:spcAft>
                <a:spcPts val="0"/>
              </a:spcAft>
              <a:buSzPts val="2040"/>
              <a:buFont typeface="Georgia"/>
              <a:buAutoNum type="arabicPeriod"/>
            </a:pPr>
            <a:r>
              <a:rPr lang="en-US" sz="2400"/>
              <a:t>Possibility of stream diversion during construction period.</a:t>
            </a:r>
            <a:endParaRPr/>
          </a:p>
          <a:p>
            <a:pPr marL="457200" lvl="0" indent="-457200" algn="just" rtl="0">
              <a:lnSpc>
                <a:spcPct val="100000"/>
              </a:lnSpc>
              <a:spcBef>
                <a:spcPts val="480"/>
              </a:spcBef>
              <a:spcAft>
                <a:spcPts val="0"/>
              </a:spcAft>
              <a:buSzPts val="2040"/>
              <a:buFont typeface="Georgia"/>
              <a:buAutoNum type="arabicPeriod"/>
            </a:pPr>
            <a:r>
              <a:rPr lang="en-US" sz="2400"/>
              <a:t>Possibility of constructing a dam to store the water at least possible cost.</a:t>
            </a:r>
            <a:endParaRPr/>
          </a:p>
          <a:p>
            <a:pPr marL="457200" lvl="0" indent="-457200" algn="just" rtl="0">
              <a:lnSpc>
                <a:spcPct val="100000"/>
              </a:lnSpc>
              <a:spcBef>
                <a:spcPts val="480"/>
              </a:spcBef>
              <a:spcAft>
                <a:spcPts val="0"/>
              </a:spcAft>
              <a:buSzPts val="2040"/>
              <a:buFont typeface="Georgia"/>
              <a:buAutoNum type="arabicPeriod"/>
            </a:pPr>
            <a:r>
              <a:rPr lang="en-US" sz="2400"/>
              <a:t>The land should be cheap in cost, rocky and should have sufficient strength to bear the heavy structure load.</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8">
                                            <p:txEl>
                                              <p:pRg st="0" end="0"/>
                                            </p:txEl>
                                          </p:spTgt>
                                        </p:tgtEl>
                                        <p:attrNameLst>
                                          <p:attrName>style.visibility</p:attrName>
                                        </p:attrNameLst>
                                      </p:cBhvr>
                                      <p:to>
                                        <p:strVal val="visible"/>
                                      </p:to>
                                    </p:set>
                                    <p:animEffect transition="in" filter="fade">
                                      <p:cBhvr>
                                        <p:cTn id="7" dur="500"/>
                                        <p:tgtEl>
                                          <p:spTgt spid="3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58">
                                            <p:txEl>
                                              <p:pRg st="1" end="1"/>
                                            </p:txEl>
                                          </p:spTgt>
                                        </p:tgtEl>
                                        <p:attrNameLst>
                                          <p:attrName>style.visibility</p:attrName>
                                        </p:attrNameLst>
                                      </p:cBhvr>
                                      <p:to>
                                        <p:strVal val="visible"/>
                                      </p:to>
                                    </p:set>
                                    <p:animEffect transition="in" filter="fade">
                                      <p:cBhvr>
                                        <p:cTn id="12" dur="500"/>
                                        <p:tgtEl>
                                          <p:spTgt spid="3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58">
                                            <p:txEl>
                                              <p:pRg st="2" end="2"/>
                                            </p:txEl>
                                          </p:spTgt>
                                        </p:tgtEl>
                                        <p:attrNameLst>
                                          <p:attrName>style.visibility</p:attrName>
                                        </p:attrNameLst>
                                      </p:cBhvr>
                                      <p:to>
                                        <p:strVal val="visible"/>
                                      </p:to>
                                    </p:set>
                                    <p:animEffect transition="in" filter="fade">
                                      <p:cBhvr>
                                        <p:cTn id="17" dur="500"/>
                                        <p:tgtEl>
                                          <p:spTgt spid="3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58">
                                            <p:txEl>
                                              <p:pRg st="3" end="3"/>
                                            </p:txEl>
                                          </p:spTgt>
                                        </p:tgtEl>
                                        <p:attrNameLst>
                                          <p:attrName>style.visibility</p:attrName>
                                        </p:attrNameLst>
                                      </p:cBhvr>
                                      <p:to>
                                        <p:strVal val="visible"/>
                                      </p:to>
                                    </p:set>
                                    <p:animEffect transition="in" filter="fade">
                                      <p:cBhvr>
                                        <p:cTn id="22" dur="500"/>
                                        <p:tgtEl>
                                          <p:spTgt spid="35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58">
                                            <p:txEl>
                                              <p:pRg st="4" end="4"/>
                                            </p:txEl>
                                          </p:spTgt>
                                        </p:tgtEl>
                                        <p:attrNameLst>
                                          <p:attrName>style.visibility</p:attrName>
                                        </p:attrNameLst>
                                      </p:cBhvr>
                                      <p:to>
                                        <p:strVal val="visible"/>
                                      </p:to>
                                    </p:set>
                                    <p:animEffect transition="in" filter="fade">
                                      <p:cBhvr>
                                        <p:cTn id="27" dur="500"/>
                                        <p:tgtEl>
                                          <p:spTgt spid="35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34"/>
          <p:cNvSpPr txBox="1">
            <a:spLocks noGrp="1"/>
          </p:cNvSpPr>
          <p:nvPr>
            <p:ph type="title"/>
          </p:nvPr>
        </p:nvSpPr>
        <p:spPr>
          <a:xfrm>
            <a:off x="301752" y="228600"/>
            <a:ext cx="8534400" cy="758952"/>
          </a:xfrm>
          <a:prstGeom prst="rect">
            <a:avLst/>
          </a:prstGeom>
          <a:noFill/>
          <a:ln>
            <a:noFill/>
          </a:ln>
        </p:spPr>
        <p:txBody>
          <a:bodyPr spcFirstLastPara="1" wrap="square" lIns="91425" tIns="45700" rIns="91425" bIns="45700" anchor="b" anchorCtr="0">
            <a:normAutofit/>
          </a:bodyPr>
          <a:lstStyle/>
          <a:p>
            <a:pPr marL="0" lvl="0" indent="0" algn="ctr" rtl="0">
              <a:lnSpc>
                <a:spcPct val="100000"/>
              </a:lnSpc>
              <a:spcBef>
                <a:spcPts val="0"/>
              </a:spcBef>
              <a:spcAft>
                <a:spcPts val="0"/>
              </a:spcAft>
              <a:buClr>
                <a:srgbClr val="CE5717"/>
              </a:buClr>
              <a:buSzPts val="3300"/>
              <a:buFont typeface="Georgia"/>
              <a:buNone/>
            </a:pPr>
            <a:r>
              <a:rPr lang="en-US"/>
              <a:t> </a:t>
            </a:r>
            <a:r>
              <a:rPr lang="en-US" b="1"/>
              <a:t>Nuclear Power plant</a:t>
            </a:r>
            <a:endParaRPr/>
          </a:p>
        </p:txBody>
      </p:sp>
      <p:sp>
        <p:nvSpPr>
          <p:cNvPr id="364" name="Google Shape;364;p34"/>
          <p:cNvSpPr txBox="1">
            <a:spLocks noGrp="1"/>
          </p:cNvSpPr>
          <p:nvPr>
            <p:ph type="body" idx="1"/>
          </p:nvPr>
        </p:nvSpPr>
        <p:spPr>
          <a:xfrm>
            <a:off x="301752" y="1527048"/>
            <a:ext cx="8503920" cy="4572000"/>
          </a:xfrm>
          <a:prstGeom prst="rect">
            <a:avLst/>
          </a:prstGeom>
          <a:noFill/>
          <a:ln>
            <a:noFill/>
          </a:ln>
        </p:spPr>
        <p:txBody>
          <a:bodyPr spcFirstLastPara="1" wrap="square" lIns="91425" tIns="45700" rIns="91425" bIns="45700" anchor="t" anchorCtr="0">
            <a:noAutofit/>
          </a:bodyPr>
          <a:lstStyle/>
          <a:p>
            <a:pPr marL="274320" lvl="0" indent="-274320" algn="just" rtl="0">
              <a:lnSpc>
                <a:spcPct val="100000"/>
              </a:lnSpc>
              <a:spcBef>
                <a:spcPts val="0"/>
              </a:spcBef>
              <a:spcAft>
                <a:spcPts val="0"/>
              </a:spcAft>
              <a:buSzPts val="2040"/>
              <a:buChar char="⚫"/>
            </a:pPr>
            <a:r>
              <a:rPr lang="en-US" sz="2400"/>
              <a:t>A nuclear power plant is a thermal power station in which the heat source is a nuclear reactor. As is typical of thermal power stations, heat is used to generate steam that drives a steam turbine connected to a generator that produces electricity. </a:t>
            </a:r>
            <a:endParaRPr/>
          </a:p>
          <a:p>
            <a:pPr marL="274320" lvl="0" indent="-274320" algn="just" rtl="0">
              <a:lnSpc>
                <a:spcPct val="100000"/>
              </a:lnSpc>
              <a:spcBef>
                <a:spcPts val="480"/>
              </a:spcBef>
              <a:spcAft>
                <a:spcPts val="0"/>
              </a:spcAft>
              <a:buSzPts val="2040"/>
              <a:buChar char="⚫"/>
            </a:pPr>
            <a:r>
              <a:rPr lang="en-US" sz="2400"/>
              <a:t>Nuclear power plants use heat produced during nuclear fission to heat water. In nuclear fission, atoms are split apart to form smaller atoms, releasing energy. </a:t>
            </a:r>
            <a:endParaRPr/>
          </a:p>
          <a:p>
            <a:pPr marL="274320" lvl="0" indent="-274320" algn="just" rtl="0">
              <a:lnSpc>
                <a:spcPct val="100000"/>
              </a:lnSpc>
              <a:spcBef>
                <a:spcPts val="480"/>
              </a:spcBef>
              <a:spcAft>
                <a:spcPts val="0"/>
              </a:spcAft>
              <a:buSzPts val="2040"/>
              <a:buChar char="⚫"/>
            </a:pPr>
            <a:r>
              <a:rPr lang="en-US" sz="2400"/>
              <a:t>Fission takes place inside the reactor of a nuclear power plant. At the center of the reactor is the core, which contains uranium fuel.</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35"/>
          <p:cNvSpPr txBox="1">
            <a:spLocks noGrp="1"/>
          </p:cNvSpPr>
          <p:nvPr>
            <p:ph type="title"/>
          </p:nvPr>
        </p:nvSpPr>
        <p:spPr>
          <a:xfrm>
            <a:off x="301752" y="228600"/>
            <a:ext cx="8534400" cy="758952"/>
          </a:xfrm>
          <a:prstGeom prst="rect">
            <a:avLst/>
          </a:prstGeom>
          <a:noFill/>
          <a:ln>
            <a:noFill/>
          </a:ln>
        </p:spPr>
        <p:txBody>
          <a:bodyPr spcFirstLastPara="1" wrap="square" lIns="91425" tIns="45700" rIns="91425" bIns="45700" anchor="b" anchorCtr="0">
            <a:normAutofit/>
          </a:bodyPr>
          <a:lstStyle/>
          <a:p>
            <a:pPr marL="0" lvl="0" indent="0" algn="ctr" rtl="0">
              <a:lnSpc>
                <a:spcPct val="100000"/>
              </a:lnSpc>
              <a:spcBef>
                <a:spcPts val="0"/>
              </a:spcBef>
              <a:spcAft>
                <a:spcPts val="0"/>
              </a:spcAft>
              <a:buClr>
                <a:srgbClr val="CE5717"/>
              </a:buClr>
              <a:buSzPts val="3300"/>
              <a:buFont typeface="Georgia"/>
              <a:buNone/>
            </a:pPr>
            <a:r>
              <a:rPr lang="en-US" b="1"/>
              <a:t>Fission Reaction</a:t>
            </a:r>
            <a:endParaRPr/>
          </a:p>
        </p:txBody>
      </p:sp>
      <p:pic>
        <p:nvPicPr>
          <p:cNvPr id="370" name="Google Shape;370;p35" descr="nuclear_fission.jpg"/>
          <p:cNvPicPr preferRelativeResize="0">
            <a:picLocks noGrp="1"/>
          </p:cNvPicPr>
          <p:nvPr>
            <p:ph type="body" idx="1"/>
          </p:nvPr>
        </p:nvPicPr>
        <p:blipFill rotWithShape="1">
          <a:blip r:embed="rId3">
            <a:alphaModFix/>
          </a:blip>
          <a:srcRect/>
          <a:stretch/>
        </p:blipFill>
        <p:spPr>
          <a:xfrm>
            <a:off x="301625" y="1986863"/>
            <a:ext cx="8504238" cy="3652623"/>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36"/>
          <p:cNvSpPr txBox="1">
            <a:spLocks noGrp="1"/>
          </p:cNvSpPr>
          <p:nvPr>
            <p:ph type="title"/>
          </p:nvPr>
        </p:nvSpPr>
        <p:spPr>
          <a:xfrm>
            <a:off x="301752" y="228600"/>
            <a:ext cx="8534400" cy="758952"/>
          </a:xfrm>
          <a:prstGeom prst="rect">
            <a:avLst/>
          </a:prstGeom>
          <a:noFill/>
          <a:ln>
            <a:noFill/>
          </a:ln>
        </p:spPr>
        <p:txBody>
          <a:bodyPr spcFirstLastPara="1" wrap="square" lIns="91425" tIns="45700" rIns="91425" bIns="45700" anchor="b" anchorCtr="0">
            <a:normAutofit/>
          </a:bodyPr>
          <a:lstStyle/>
          <a:p>
            <a:pPr marL="0" lvl="0" indent="0" algn="ctr" rtl="0">
              <a:lnSpc>
                <a:spcPct val="100000"/>
              </a:lnSpc>
              <a:spcBef>
                <a:spcPts val="0"/>
              </a:spcBef>
              <a:spcAft>
                <a:spcPts val="0"/>
              </a:spcAft>
              <a:buClr>
                <a:srgbClr val="CE5717"/>
              </a:buClr>
              <a:buSzPts val="3300"/>
              <a:buFont typeface="Georgia"/>
              <a:buNone/>
            </a:pPr>
            <a:endParaRPr/>
          </a:p>
        </p:txBody>
      </p:sp>
      <p:pic>
        <p:nvPicPr>
          <p:cNvPr id="376" name="Google Shape;376;p36" descr="4d153e911f8b5923cad3e8739f1b8df1.jpg"/>
          <p:cNvPicPr preferRelativeResize="0">
            <a:picLocks noGrp="1"/>
          </p:cNvPicPr>
          <p:nvPr>
            <p:ph type="body" idx="1"/>
          </p:nvPr>
        </p:nvPicPr>
        <p:blipFill rotWithShape="1">
          <a:blip r:embed="rId3">
            <a:alphaModFix/>
          </a:blip>
          <a:srcRect/>
          <a:stretch/>
        </p:blipFill>
        <p:spPr>
          <a:xfrm>
            <a:off x="0" y="1"/>
            <a:ext cx="9144000" cy="685800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p37"/>
          <p:cNvSpPr txBox="1">
            <a:spLocks noGrp="1"/>
          </p:cNvSpPr>
          <p:nvPr>
            <p:ph type="title"/>
          </p:nvPr>
        </p:nvSpPr>
        <p:spPr>
          <a:xfrm>
            <a:off x="301752" y="228600"/>
            <a:ext cx="8534400" cy="758952"/>
          </a:xfrm>
          <a:prstGeom prst="rect">
            <a:avLst/>
          </a:prstGeom>
          <a:noFill/>
          <a:ln>
            <a:noFill/>
          </a:ln>
        </p:spPr>
        <p:txBody>
          <a:bodyPr spcFirstLastPara="1" wrap="square" lIns="91425" tIns="45700" rIns="91425" bIns="45700" anchor="b" anchorCtr="0">
            <a:normAutofit/>
          </a:bodyPr>
          <a:lstStyle/>
          <a:p>
            <a:pPr marL="0" lvl="0" indent="0" algn="ctr" rtl="0">
              <a:lnSpc>
                <a:spcPct val="100000"/>
              </a:lnSpc>
              <a:spcBef>
                <a:spcPts val="0"/>
              </a:spcBef>
              <a:spcAft>
                <a:spcPts val="0"/>
              </a:spcAft>
              <a:buClr>
                <a:srgbClr val="CE5717"/>
              </a:buClr>
              <a:buSzPts val="3300"/>
              <a:buFont typeface="Georgia"/>
              <a:buNone/>
            </a:pPr>
            <a:endParaRPr/>
          </a:p>
        </p:txBody>
      </p:sp>
      <p:sp>
        <p:nvSpPr>
          <p:cNvPr id="382" name="Google Shape;382;p37"/>
          <p:cNvSpPr txBox="1">
            <a:spLocks noGrp="1"/>
          </p:cNvSpPr>
          <p:nvPr>
            <p:ph type="body" idx="1"/>
          </p:nvPr>
        </p:nvSpPr>
        <p:spPr>
          <a:xfrm>
            <a:off x="301752" y="1527048"/>
            <a:ext cx="8503920" cy="4572000"/>
          </a:xfrm>
          <a:prstGeom prst="rect">
            <a:avLst/>
          </a:prstGeom>
          <a:noFill/>
          <a:ln>
            <a:noFill/>
          </a:ln>
        </p:spPr>
        <p:txBody>
          <a:bodyPr spcFirstLastPara="1" wrap="square" lIns="91425" tIns="45700" rIns="91425" bIns="45700" anchor="t" anchorCtr="0">
            <a:normAutofit/>
          </a:bodyPr>
          <a:lstStyle/>
          <a:p>
            <a:pPr marL="274320" lvl="0" indent="-274320" algn="l" rtl="0">
              <a:lnSpc>
                <a:spcPct val="80000"/>
              </a:lnSpc>
              <a:spcBef>
                <a:spcPts val="0"/>
              </a:spcBef>
              <a:spcAft>
                <a:spcPts val="0"/>
              </a:spcAft>
              <a:buSzPts val="2122"/>
              <a:buChar char="⚫"/>
            </a:pPr>
            <a:r>
              <a:rPr lang="en-US" sz="2497"/>
              <a:t>Nuclear power plants generate electricity in a very similar way to other traditional power plants, differing in the type of fuel used. All electricity generation plants produce heat that turns water into steam, which drives a turbine connected to a generator and subsequently produces electricity.</a:t>
            </a:r>
            <a:endParaRPr/>
          </a:p>
          <a:p>
            <a:pPr marL="274320" lvl="0" indent="-274320" algn="l" rtl="0">
              <a:lnSpc>
                <a:spcPct val="80000"/>
              </a:lnSpc>
              <a:spcBef>
                <a:spcPts val="499"/>
              </a:spcBef>
              <a:spcAft>
                <a:spcPts val="0"/>
              </a:spcAft>
              <a:buSzPts val="2122"/>
              <a:buChar char="⚫"/>
            </a:pPr>
            <a:r>
              <a:rPr lang="en-US" sz="2497"/>
              <a:t>Uranium, a naturally radioactive element abundantly found in most rocks, is used as fuel to power nuclear reactors.</a:t>
            </a:r>
            <a:endParaRPr/>
          </a:p>
          <a:p>
            <a:pPr marL="274320" lvl="0" indent="-274320" algn="l" rtl="0">
              <a:lnSpc>
                <a:spcPct val="80000"/>
              </a:lnSpc>
              <a:spcBef>
                <a:spcPts val="499"/>
              </a:spcBef>
              <a:spcAft>
                <a:spcPts val="0"/>
              </a:spcAft>
              <a:buSzPts val="2122"/>
              <a:buChar char="⚫"/>
            </a:pPr>
            <a:r>
              <a:rPr lang="en-US" sz="2497"/>
              <a:t>In a nuclear reactor, uranium atoms are split into smaller parts by changing their molecular structure using the fission process. The energy released during this split creates heat to produce steam, which is used by a turbine generator to generate electricity.</a:t>
            </a:r>
            <a:endParaRPr/>
          </a:p>
          <a:p>
            <a:pPr marL="274320" lvl="0" indent="-139544" algn="l" rtl="0">
              <a:lnSpc>
                <a:spcPct val="80000"/>
              </a:lnSpc>
              <a:spcBef>
                <a:spcPts val="499"/>
              </a:spcBef>
              <a:spcAft>
                <a:spcPts val="0"/>
              </a:spcAft>
              <a:buSzPts val="2122"/>
              <a:buNone/>
            </a:pPr>
            <a:endParaRPr sz="2497"/>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38"/>
          <p:cNvSpPr txBox="1">
            <a:spLocks noGrp="1"/>
          </p:cNvSpPr>
          <p:nvPr>
            <p:ph type="title"/>
          </p:nvPr>
        </p:nvSpPr>
        <p:spPr>
          <a:xfrm>
            <a:off x="301752" y="228600"/>
            <a:ext cx="8534400" cy="758952"/>
          </a:xfrm>
          <a:prstGeom prst="rect">
            <a:avLst/>
          </a:prstGeom>
          <a:noFill/>
          <a:ln>
            <a:noFill/>
          </a:ln>
        </p:spPr>
        <p:txBody>
          <a:bodyPr spcFirstLastPara="1" wrap="square" lIns="91425" tIns="45700" rIns="91425" bIns="45700" anchor="b" anchorCtr="0">
            <a:normAutofit/>
          </a:bodyPr>
          <a:lstStyle/>
          <a:p>
            <a:pPr marL="0" lvl="0" indent="0" algn="ctr" rtl="0">
              <a:lnSpc>
                <a:spcPct val="100000"/>
              </a:lnSpc>
              <a:spcBef>
                <a:spcPts val="0"/>
              </a:spcBef>
              <a:spcAft>
                <a:spcPts val="0"/>
              </a:spcAft>
              <a:buClr>
                <a:srgbClr val="CE5717"/>
              </a:buClr>
              <a:buSzPts val="3300"/>
              <a:buFont typeface="Georgia"/>
              <a:buNone/>
            </a:pPr>
            <a:endParaRPr/>
          </a:p>
        </p:txBody>
      </p:sp>
      <p:sp>
        <p:nvSpPr>
          <p:cNvPr id="388" name="Google Shape;388;p38"/>
          <p:cNvSpPr txBox="1">
            <a:spLocks noGrp="1"/>
          </p:cNvSpPr>
          <p:nvPr>
            <p:ph type="body" idx="1"/>
          </p:nvPr>
        </p:nvSpPr>
        <p:spPr>
          <a:xfrm>
            <a:off x="301752" y="1527048"/>
            <a:ext cx="8503920" cy="4572000"/>
          </a:xfrm>
          <a:prstGeom prst="rect">
            <a:avLst/>
          </a:prstGeom>
          <a:noFill/>
          <a:ln>
            <a:noFill/>
          </a:ln>
        </p:spPr>
        <p:txBody>
          <a:bodyPr spcFirstLastPara="1" wrap="square" lIns="91425" tIns="45700" rIns="91425" bIns="45700" anchor="t" anchorCtr="0">
            <a:normAutofit/>
          </a:bodyPr>
          <a:lstStyle/>
          <a:p>
            <a:pPr marL="274320" lvl="0" indent="-274320" algn="l" rtl="0">
              <a:lnSpc>
                <a:spcPct val="100000"/>
              </a:lnSpc>
              <a:spcBef>
                <a:spcPts val="0"/>
              </a:spcBef>
              <a:spcAft>
                <a:spcPts val="0"/>
              </a:spcAft>
              <a:buSzPts val="2295"/>
              <a:buChar char="⚫"/>
            </a:pPr>
            <a:r>
              <a:rPr lang="en-US"/>
              <a:t>The nuclear fission process is an extremely efficient way to produce power – one uranium pellet, the size of a fingertip, produces the same amount of energy as 480 liters of oil or 1 ton of coal.</a:t>
            </a:r>
            <a:endParaRPr/>
          </a:p>
          <a:p>
            <a:pPr marL="274320" lvl="0" indent="-274320" algn="l" rtl="0">
              <a:lnSpc>
                <a:spcPct val="100000"/>
              </a:lnSpc>
              <a:spcBef>
                <a:spcPts val="540"/>
              </a:spcBef>
              <a:spcAft>
                <a:spcPts val="0"/>
              </a:spcAft>
              <a:buSzPts val="2295"/>
              <a:buChar char="⚫"/>
            </a:pPr>
            <a:r>
              <a:rPr lang="en-US"/>
              <a:t>Nuclear energy is one of the most environmentally friendly methods of producing electricity, as nuclear plants do not burn fossil fuels thus they do not produce greenhouse gas emissions.</a:t>
            </a:r>
            <a:br>
              <a:rPr lang="en-US"/>
            </a:b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p39"/>
          <p:cNvSpPr txBox="1">
            <a:spLocks noGrp="1"/>
          </p:cNvSpPr>
          <p:nvPr>
            <p:ph type="title"/>
          </p:nvPr>
        </p:nvSpPr>
        <p:spPr>
          <a:xfrm>
            <a:off x="301752" y="228600"/>
            <a:ext cx="8534400" cy="758952"/>
          </a:xfrm>
          <a:prstGeom prst="rect">
            <a:avLst/>
          </a:prstGeom>
          <a:noFill/>
          <a:ln>
            <a:noFill/>
          </a:ln>
        </p:spPr>
        <p:txBody>
          <a:bodyPr spcFirstLastPara="1" wrap="square" lIns="91425" tIns="45700" rIns="91425" bIns="45700" anchor="b" anchorCtr="0">
            <a:normAutofit/>
          </a:bodyPr>
          <a:lstStyle/>
          <a:p>
            <a:pPr marL="0" lvl="0" indent="0" algn="ctr" rtl="0">
              <a:lnSpc>
                <a:spcPct val="100000"/>
              </a:lnSpc>
              <a:spcBef>
                <a:spcPts val="0"/>
              </a:spcBef>
              <a:spcAft>
                <a:spcPts val="0"/>
              </a:spcAft>
              <a:buClr>
                <a:srgbClr val="CE5717"/>
              </a:buClr>
              <a:buSzPts val="3300"/>
              <a:buFont typeface="Georgia"/>
              <a:buNone/>
            </a:pPr>
            <a:r>
              <a:rPr lang="en-US" b="1"/>
              <a:t>Site selection for Nuclear power Plant</a:t>
            </a:r>
            <a:endParaRPr/>
          </a:p>
        </p:txBody>
      </p:sp>
      <p:sp>
        <p:nvSpPr>
          <p:cNvPr id="394" name="Google Shape;394;p39"/>
          <p:cNvSpPr txBox="1">
            <a:spLocks noGrp="1"/>
          </p:cNvSpPr>
          <p:nvPr>
            <p:ph type="body" idx="1"/>
          </p:nvPr>
        </p:nvSpPr>
        <p:spPr>
          <a:xfrm>
            <a:off x="301752" y="1527048"/>
            <a:ext cx="8503920" cy="4572000"/>
          </a:xfrm>
          <a:prstGeom prst="rect">
            <a:avLst/>
          </a:prstGeom>
          <a:noFill/>
          <a:ln>
            <a:noFill/>
          </a:ln>
        </p:spPr>
        <p:txBody>
          <a:bodyPr spcFirstLastPara="1" wrap="square" lIns="91425" tIns="45700" rIns="91425" bIns="45700" anchor="t" anchorCtr="0">
            <a:normAutofit/>
          </a:bodyPr>
          <a:lstStyle/>
          <a:p>
            <a:pPr marL="274320" lvl="0" indent="-274320" algn="l" rtl="0">
              <a:lnSpc>
                <a:spcPct val="80000"/>
              </a:lnSpc>
              <a:spcBef>
                <a:spcPts val="0"/>
              </a:spcBef>
              <a:spcAft>
                <a:spcPts val="0"/>
              </a:spcAft>
              <a:buSzPts val="2023"/>
              <a:buNone/>
            </a:pPr>
            <a:r>
              <a:rPr lang="en-US" sz="2380" b="1"/>
              <a:t>(1)Cost of Transmission of Energy:</a:t>
            </a:r>
            <a:endParaRPr/>
          </a:p>
          <a:p>
            <a:pPr marL="274320" lvl="0" indent="-274320" algn="l" rtl="0">
              <a:lnSpc>
                <a:spcPct val="80000"/>
              </a:lnSpc>
              <a:spcBef>
                <a:spcPts val="476"/>
              </a:spcBef>
              <a:spcAft>
                <a:spcPts val="0"/>
              </a:spcAft>
              <a:buSzPts val="2023"/>
              <a:buNone/>
            </a:pPr>
            <a:r>
              <a:rPr lang="en-US" sz="2380"/>
              <a:t>    Power plant should be located as near to the load centre as possible. This reduces the transmission costs and losses in transmission.</a:t>
            </a:r>
            <a:endParaRPr/>
          </a:p>
          <a:p>
            <a:pPr marL="274320" lvl="0" indent="-274320" algn="l" rtl="0">
              <a:lnSpc>
                <a:spcPct val="80000"/>
              </a:lnSpc>
              <a:spcBef>
                <a:spcPts val="476"/>
              </a:spcBef>
              <a:spcAft>
                <a:spcPts val="0"/>
              </a:spcAft>
              <a:buSzPts val="2023"/>
              <a:buNone/>
            </a:pPr>
            <a:r>
              <a:rPr lang="en-US" sz="2380" b="1"/>
              <a:t>(2)Requirement of Space:</a:t>
            </a:r>
            <a:endParaRPr/>
          </a:p>
          <a:p>
            <a:pPr marL="274320" lvl="0" indent="-274320" algn="l" rtl="0">
              <a:lnSpc>
                <a:spcPct val="80000"/>
              </a:lnSpc>
              <a:spcBef>
                <a:spcPts val="476"/>
              </a:spcBef>
              <a:spcAft>
                <a:spcPts val="0"/>
              </a:spcAft>
              <a:buSzPts val="2023"/>
              <a:buNone/>
            </a:pPr>
            <a:r>
              <a:rPr lang="en-US" sz="2380"/>
              <a:t>    The space and building requirements of the power plant is another point to be considered. If the building and space required are both large, the cost of land as well as building will be large.</a:t>
            </a:r>
            <a:endParaRPr/>
          </a:p>
          <a:p>
            <a:pPr marL="274320" lvl="0" indent="-274320" algn="l" rtl="0">
              <a:lnSpc>
                <a:spcPct val="80000"/>
              </a:lnSpc>
              <a:spcBef>
                <a:spcPts val="476"/>
              </a:spcBef>
              <a:spcAft>
                <a:spcPts val="0"/>
              </a:spcAft>
              <a:buSzPts val="2023"/>
              <a:buNone/>
            </a:pPr>
            <a:r>
              <a:rPr lang="en-US" sz="2380" b="1"/>
              <a:t>(3)Availability of Site for Water Power:</a:t>
            </a:r>
            <a:endParaRPr/>
          </a:p>
          <a:p>
            <a:pPr marL="274320" lvl="0" indent="-274320" algn="l" rtl="0">
              <a:lnSpc>
                <a:spcPct val="80000"/>
              </a:lnSpc>
              <a:spcBef>
                <a:spcPts val="476"/>
              </a:spcBef>
              <a:spcAft>
                <a:spcPts val="0"/>
              </a:spcAft>
              <a:buSzPts val="2023"/>
              <a:buNone/>
            </a:pPr>
            <a:r>
              <a:rPr lang="en-US" sz="2380"/>
              <a:t>    In deciding the type of power plant for a given location, it is desirable to investigate whether any suitable source of water and sites are available for the development of hydroelectric power plant. </a:t>
            </a:r>
            <a:endParaRPr/>
          </a:p>
          <a:p>
            <a:pPr marL="274320" lvl="0" indent="-150447" algn="l" rtl="0">
              <a:lnSpc>
                <a:spcPct val="80000"/>
              </a:lnSpc>
              <a:spcBef>
                <a:spcPts val="459"/>
              </a:spcBef>
              <a:spcAft>
                <a:spcPts val="0"/>
              </a:spcAft>
              <a:buSzPts val="1951"/>
              <a:buNone/>
            </a:pPr>
            <a:endParaRPr sz="2295"/>
          </a:p>
          <a:p>
            <a:pPr marL="274320" lvl="0" indent="-150447" algn="l" rtl="0">
              <a:lnSpc>
                <a:spcPct val="80000"/>
              </a:lnSpc>
              <a:spcBef>
                <a:spcPts val="459"/>
              </a:spcBef>
              <a:spcAft>
                <a:spcPts val="0"/>
              </a:spcAft>
              <a:buSzPts val="1951"/>
              <a:buNone/>
            </a:pPr>
            <a:endParaRPr sz="2295"/>
          </a:p>
          <a:p>
            <a:pPr marL="274320" lvl="0" indent="-150447" algn="l" rtl="0">
              <a:lnSpc>
                <a:spcPct val="80000"/>
              </a:lnSpc>
              <a:spcBef>
                <a:spcPts val="459"/>
              </a:spcBef>
              <a:spcAft>
                <a:spcPts val="0"/>
              </a:spcAft>
              <a:buSzPts val="1951"/>
              <a:buNone/>
            </a:pPr>
            <a:endParaRPr sz="2295"/>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EBF8FB"/>
        </a:solidFill>
        <a:effectLst/>
      </p:bgPr>
    </p:bg>
    <p:spTree>
      <p:nvGrpSpPr>
        <p:cNvPr id="1" name="Shape 398"/>
        <p:cNvGrpSpPr/>
        <p:nvPr/>
      </p:nvGrpSpPr>
      <p:grpSpPr>
        <a:xfrm>
          <a:off x="0" y="0"/>
          <a:ext cx="0" cy="0"/>
          <a:chOff x="0" y="0"/>
          <a:chExt cx="0" cy="0"/>
        </a:xfrm>
      </p:grpSpPr>
      <p:sp>
        <p:nvSpPr>
          <p:cNvPr id="399" name="Google Shape;399;p40"/>
          <p:cNvSpPr txBox="1">
            <a:spLocks noGrp="1"/>
          </p:cNvSpPr>
          <p:nvPr>
            <p:ph type="body" idx="4294967295"/>
          </p:nvPr>
        </p:nvSpPr>
        <p:spPr>
          <a:xfrm>
            <a:off x="381000" y="685800"/>
            <a:ext cx="8504238" cy="4572000"/>
          </a:xfrm>
          <a:prstGeom prst="rect">
            <a:avLst/>
          </a:prstGeom>
          <a:noFill/>
          <a:ln>
            <a:noFill/>
          </a:ln>
        </p:spPr>
        <p:txBody>
          <a:bodyPr spcFirstLastPara="1" wrap="square" lIns="91425" tIns="45700" rIns="91425" bIns="45700" anchor="t" anchorCtr="0">
            <a:normAutofit/>
          </a:bodyPr>
          <a:lstStyle/>
          <a:p>
            <a:pPr marL="274320" lvl="0" indent="-274320" algn="just" rtl="0">
              <a:lnSpc>
                <a:spcPct val="80000"/>
              </a:lnSpc>
              <a:spcBef>
                <a:spcPts val="0"/>
              </a:spcBef>
              <a:spcAft>
                <a:spcPts val="0"/>
              </a:spcAft>
              <a:buSzPts val="2044"/>
              <a:buNone/>
            </a:pPr>
            <a:r>
              <a:rPr lang="en-US" sz="2405" b="1"/>
              <a:t>(4)Transportation Facilities:</a:t>
            </a:r>
            <a:endParaRPr/>
          </a:p>
          <a:p>
            <a:pPr marL="274320" lvl="0" indent="-274320" algn="just" rtl="0">
              <a:lnSpc>
                <a:spcPct val="80000"/>
              </a:lnSpc>
              <a:spcBef>
                <a:spcPts val="481"/>
              </a:spcBef>
              <a:spcAft>
                <a:spcPts val="0"/>
              </a:spcAft>
              <a:buSzPts val="2044"/>
              <a:buNone/>
            </a:pPr>
            <a:r>
              <a:rPr lang="en-US" sz="2405"/>
              <a:t>   The location of a power plant is dependent to some extent on the availability of transportation facilities. It is necessary to have a railway, line available and extended to the yard for bringing in heavy machinery for installation in the beginning and for bringing in fuel-coal or oil as well as material required for maintenance. </a:t>
            </a:r>
            <a:endParaRPr/>
          </a:p>
          <a:p>
            <a:pPr marL="274320" lvl="0" indent="-274320" algn="just" rtl="0">
              <a:lnSpc>
                <a:spcPct val="80000"/>
              </a:lnSpc>
              <a:spcBef>
                <a:spcPts val="481"/>
              </a:spcBef>
              <a:spcAft>
                <a:spcPts val="0"/>
              </a:spcAft>
              <a:buSzPts val="2044"/>
              <a:buNone/>
            </a:pPr>
            <a:r>
              <a:rPr lang="en-US" sz="2405" b="1"/>
              <a:t>(4)Availability of Cooling Water:</a:t>
            </a:r>
            <a:endParaRPr/>
          </a:p>
          <a:p>
            <a:pPr marL="274320" lvl="0" indent="-274320" algn="just" rtl="0">
              <a:lnSpc>
                <a:spcPct val="80000"/>
              </a:lnSpc>
              <a:spcBef>
                <a:spcPts val="481"/>
              </a:spcBef>
              <a:spcAft>
                <a:spcPts val="0"/>
              </a:spcAft>
              <a:buSzPts val="2044"/>
              <a:buNone/>
            </a:pPr>
            <a:r>
              <a:rPr lang="en-US" sz="2405"/>
              <a:t>   This power plant needs larger quantities of cooling water than diesel and gas turbine power plants. Water is circulated through condenser tubes to condense the steam and to maintain a high vacuum in the turbine condenser for high efficiency. </a:t>
            </a:r>
            <a:endParaRPr/>
          </a:p>
          <a:p>
            <a:pPr marL="274320" lvl="0" indent="-139544" algn="l" rtl="0">
              <a:lnSpc>
                <a:spcPct val="80000"/>
              </a:lnSpc>
              <a:spcBef>
                <a:spcPts val="499"/>
              </a:spcBef>
              <a:spcAft>
                <a:spcPts val="0"/>
              </a:spcAft>
              <a:buSzPts val="2122"/>
              <a:buNone/>
            </a:pPr>
            <a:endParaRPr sz="2497"/>
          </a:p>
          <a:p>
            <a:pPr marL="274320" lvl="0" indent="-139544" algn="l" rtl="0">
              <a:lnSpc>
                <a:spcPct val="80000"/>
              </a:lnSpc>
              <a:spcBef>
                <a:spcPts val="499"/>
              </a:spcBef>
              <a:spcAft>
                <a:spcPts val="0"/>
              </a:spcAft>
              <a:buSzPts val="2122"/>
              <a:buNone/>
            </a:pPr>
            <a:endParaRPr sz="2497"/>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5"/>
          <p:cNvSpPr txBox="1">
            <a:spLocks noGrp="1"/>
          </p:cNvSpPr>
          <p:nvPr>
            <p:ph type="title"/>
          </p:nvPr>
        </p:nvSpPr>
        <p:spPr>
          <a:xfrm>
            <a:off x="1219200" y="457212"/>
            <a:ext cx="7023100" cy="567463"/>
          </a:xfrm>
          <a:prstGeom prst="rect">
            <a:avLst/>
          </a:prstGeom>
          <a:noFill/>
          <a:ln>
            <a:noFill/>
          </a:ln>
        </p:spPr>
        <p:txBody>
          <a:bodyPr spcFirstLastPara="1" wrap="square" lIns="0" tIns="13325" rIns="0" bIns="0" anchor="b" anchorCtr="0">
            <a:spAutoFit/>
          </a:bodyPr>
          <a:lstStyle/>
          <a:p>
            <a:pPr marL="12700" lvl="0" indent="0" algn="ctr" rtl="0">
              <a:lnSpc>
                <a:spcPct val="100000"/>
              </a:lnSpc>
              <a:spcBef>
                <a:spcPts val="0"/>
              </a:spcBef>
              <a:spcAft>
                <a:spcPts val="0"/>
              </a:spcAft>
              <a:buClr>
                <a:srgbClr val="CE5717"/>
              </a:buClr>
              <a:buSzPts val="3600"/>
              <a:buFont typeface="Calibri"/>
              <a:buNone/>
            </a:pPr>
            <a:r>
              <a:rPr lang="en-US" sz="3600" b="1">
                <a:latin typeface="Calibri"/>
                <a:ea typeface="Calibri"/>
                <a:cs typeface="Calibri"/>
                <a:sym typeface="Calibri"/>
              </a:rPr>
              <a:t>RESOURCES OF ENERGY</a:t>
            </a:r>
            <a:endParaRPr sz="3600" b="1">
              <a:latin typeface="Calibri"/>
              <a:ea typeface="Calibri"/>
              <a:cs typeface="Calibri"/>
              <a:sym typeface="Calibri"/>
            </a:endParaRPr>
          </a:p>
        </p:txBody>
      </p:sp>
      <p:sp>
        <p:nvSpPr>
          <p:cNvPr id="191" name="Google Shape;191;p5"/>
          <p:cNvSpPr txBox="1"/>
          <p:nvPr/>
        </p:nvSpPr>
        <p:spPr>
          <a:xfrm>
            <a:off x="457200" y="1600200"/>
            <a:ext cx="8458200" cy="3831818"/>
          </a:xfrm>
          <a:prstGeom prst="rect">
            <a:avLst/>
          </a:prstGeom>
          <a:noFill/>
          <a:ln>
            <a:noFill/>
          </a:ln>
        </p:spPr>
        <p:txBody>
          <a:bodyPr spcFirstLastPara="1" wrap="square" lIns="0" tIns="12700" rIns="0" bIns="0" anchor="t" anchorCtr="0">
            <a:spAutoFit/>
          </a:bodyPr>
          <a:lstStyle/>
          <a:p>
            <a:pPr marL="526415" marR="5080" lvl="0" indent="-514350" algn="just" rtl="0">
              <a:lnSpc>
                <a:spcPct val="100000"/>
              </a:lnSpc>
              <a:spcBef>
                <a:spcPts val="0"/>
              </a:spcBef>
              <a:spcAft>
                <a:spcPts val="0"/>
              </a:spcAft>
              <a:buClr>
                <a:srgbClr val="000000"/>
              </a:buClr>
              <a:buSzPts val="3200"/>
              <a:buFont typeface="Arial"/>
              <a:buNone/>
            </a:pPr>
            <a:r>
              <a:rPr lang="en-US" sz="3200" b="0" i="0" u="none" strike="noStrike" cap="none">
                <a:solidFill>
                  <a:schemeClr val="dk1"/>
                </a:solidFill>
                <a:latin typeface="Times New Roman"/>
                <a:ea typeface="Times New Roman"/>
                <a:cs typeface="Times New Roman"/>
                <a:sym typeface="Times New Roman"/>
              </a:rPr>
              <a:t>   </a:t>
            </a:r>
            <a:r>
              <a:rPr lang="en-US" sz="2400" b="0" i="0" u="none" strike="noStrike" cap="none">
                <a:solidFill>
                  <a:schemeClr val="dk1"/>
                </a:solidFill>
                <a:latin typeface="Georgia"/>
                <a:ea typeface="Georgia"/>
                <a:cs typeface="Georgia"/>
                <a:sym typeface="Georgia"/>
              </a:rPr>
              <a:t>Resources of energy can be categorized into two category</a:t>
            </a:r>
            <a:endParaRPr sz="1400" b="0" i="0" u="none" strike="noStrike" cap="none">
              <a:solidFill>
                <a:srgbClr val="000000"/>
              </a:solidFill>
              <a:latin typeface="Arial"/>
              <a:ea typeface="Arial"/>
              <a:cs typeface="Arial"/>
              <a:sym typeface="Arial"/>
            </a:endParaRPr>
          </a:p>
          <a:p>
            <a:pPr marL="526415" marR="5080" lvl="0" indent="-514350" algn="just" rtl="0">
              <a:lnSpc>
                <a:spcPct val="100000"/>
              </a:lnSpc>
              <a:spcBef>
                <a:spcPts val="100"/>
              </a:spcBef>
              <a:spcAft>
                <a:spcPts val="0"/>
              </a:spcAft>
              <a:buClr>
                <a:srgbClr val="0AD0D9"/>
              </a:buClr>
              <a:buSzPts val="2267"/>
              <a:buFont typeface="Georgia"/>
              <a:buAutoNum type="arabicPeriod"/>
            </a:pPr>
            <a:r>
              <a:rPr lang="en-US" sz="2400" b="0" i="0" u="none" strike="noStrike" cap="none">
                <a:solidFill>
                  <a:schemeClr val="dk1"/>
                </a:solidFill>
                <a:latin typeface="Georgia"/>
                <a:ea typeface="Georgia"/>
                <a:cs typeface="Georgia"/>
                <a:sym typeface="Georgia"/>
              </a:rPr>
              <a:t> Renewable energy sources </a:t>
            </a:r>
            <a:endParaRPr sz="1400" b="0" i="0" u="none" strike="noStrike" cap="none">
              <a:solidFill>
                <a:srgbClr val="000000"/>
              </a:solidFill>
              <a:latin typeface="Arial"/>
              <a:ea typeface="Arial"/>
              <a:cs typeface="Arial"/>
              <a:sym typeface="Arial"/>
            </a:endParaRPr>
          </a:p>
          <a:p>
            <a:pPr marL="469265" marR="5080" lvl="0" indent="-457200" algn="just" rtl="0">
              <a:lnSpc>
                <a:spcPct val="100000"/>
              </a:lnSpc>
              <a:spcBef>
                <a:spcPts val="100"/>
              </a:spcBef>
              <a:spcAft>
                <a:spcPts val="0"/>
              </a:spcAft>
              <a:buClr>
                <a:srgbClr val="0AD0D9"/>
              </a:buClr>
              <a:buSzPts val="2267"/>
              <a:buFont typeface="Georgia"/>
              <a:buAutoNum type="arabicPeriod"/>
            </a:pPr>
            <a:r>
              <a:rPr lang="en-US" sz="2400" b="0" i="0" u="none" strike="noStrike" cap="none">
                <a:solidFill>
                  <a:schemeClr val="dk1"/>
                </a:solidFill>
                <a:latin typeface="Georgia"/>
                <a:ea typeface="Georgia"/>
                <a:cs typeface="Georgia"/>
                <a:sym typeface="Georgia"/>
              </a:rPr>
              <a:t>  Non renewable  energy sources.</a:t>
            </a:r>
            <a:endParaRPr sz="2400" b="0" i="0" u="none" strike="noStrike" cap="none">
              <a:solidFill>
                <a:schemeClr val="dk1"/>
              </a:solidFill>
              <a:latin typeface="Georgia"/>
              <a:ea typeface="Georgia"/>
              <a:cs typeface="Georgia"/>
              <a:sym typeface="Georgia"/>
            </a:endParaRPr>
          </a:p>
          <a:p>
            <a:pPr marL="286385" marR="238125" lvl="0" indent="-274319" algn="just" rtl="0">
              <a:lnSpc>
                <a:spcPct val="100000"/>
              </a:lnSpc>
              <a:spcBef>
                <a:spcPts val="865"/>
              </a:spcBef>
              <a:spcAft>
                <a:spcPts val="0"/>
              </a:spcAft>
              <a:buClr>
                <a:srgbClr val="000000"/>
              </a:buClr>
              <a:buSzPts val="2400"/>
              <a:buFont typeface="Arial"/>
              <a:buNone/>
            </a:pPr>
            <a:r>
              <a:rPr lang="en-US" sz="2400" b="1" i="0" u="none" strike="noStrike" cap="none">
                <a:solidFill>
                  <a:schemeClr val="dk1"/>
                </a:solidFill>
                <a:latin typeface="Georgia"/>
                <a:ea typeface="Georgia"/>
                <a:cs typeface="Georgia"/>
                <a:sym typeface="Georgia"/>
              </a:rPr>
              <a:t>   </a:t>
            </a:r>
            <a:endParaRPr sz="1400" b="0" i="0" u="none" strike="noStrike" cap="none">
              <a:solidFill>
                <a:srgbClr val="000000"/>
              </a:solidFill>
              <a:latin typeface="Arial"/>
              <a:ea typeface="Arial"/>
              <a:cs typeface="Arial"/>
              <a:sym typeface="Arial"/>
            </a:endParaRPr>
          </a:p>
          <a:p>
            <a:pPr marL="286385" marR="238125" lvl="0" indent="-274319" algn="just" rtl="0">
              <a:lnSpc>
                <a:spcPct val="100000"/>
              </a:lnSpc>
              <a:spcBef>
                <a:spcPts val="865"/>
              </a:spcBef>
              <a:spcAft>
                <a:spcPts val="0"/>
              </a:spcAft>
              <a:buClr>
                <a:srgbClr val="000000"/>
              </a:buClr>
              <a:buSzPts val="2400"/>
              <a:buFont typeface="Arial"/>
              <a:buNone/>
            </a:pPr>
            <a:r>
              <a:rPr lang="en-US" sz="2400" b="1" i="0" u="none" strike="noStrike" cap="none">
                <a:solidFill>
                  <a:schemeClr val="dk1"/>
                </a:solidFill>
                <a:latin typeface="Georgia"/>
                <a:ea typeface="Georgia"/>
                <a:cs typeface="Georgia"/>
                <a:sym typeface="Georgia"/>
              </a:rPr>
              <a:t>   Renewable energy</a:t>
            </a:r>
            <a:endParaRPr sz="2400" b="1" i="0" u="none" strike="noStrike" cap="none">
              <a:solidFill>
                <a:schemeClr val="dk1"/>
              </a:solidFill>
              <a:latin typeface="Georgia"/>
              <a:ea typeface="Georgia"/>
              <a:cs typeface="Georgia"/>
              <a:sym typeface="Georgia"/>
            </a:endParaRPr>
          </a:p>
          <a:p>
            <a:pPr marL="286385" marR="238125" lvl="0" indent="-274319" algn="just" rtl="0">
              <a:lnSpc>
                <a:spcPct val="100000"/>
              </a:lnSpc>
              <a:spcBef>
                <a:spcPts val="865"/>
              </a:spcBef>
              <a:spcAft>
                <a:spcPts val="0"/>
              </a:spcAft>
              <a:buClr>
                <a:srgbClr val="000000"/>
              </a:buClr>
              <a:buSzPts val="2400"/>
              <a:buFont typeface="Arial"/>
              <a:buNone/>
            </a:pPr>
            <a:r>
              <a:rPr lang="en-US" sz="2400" b="0" i="0" u="none" strike="noStrike" cap="none">
                <a:solidFill>
                  <a:schemeClr val="dk1"/>
                </a:solidFill>
                <a:latin typeface="Georgia"/>
                <a:ea typeface="Georgia"/>
                <a:cs typeface="Georgia"/>
                <a:sym typeface="Georgia"/>
              </a:rPr>
              <a:t>   Renewable energy is derived from  natural processes that are  replenished  constantly such as solar, wind, ocean,  hydropower, biomass, geothermal , biofuels ,tidal, hydrogen etc.</a:t>
            </a:r>
            <a:endParaRPr sz="2400" b="0" i="0" u="none" strike="noStrike" cap="none">
              <a:solidFill>
                <a:schemeClr val="dk1"/>
              </a:solidFill>
              <a:latin typeface="Georgia"/>
              <a:ea typeface="Georgia"/>
              <a:cs typeface="Georgia"/>
              <a:sym typeface="Georgia"/>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EBF8FB"/>
        </a:solidFill>
        <a:effectLst/>
      </p:bgPr>
    </p:bg>
    <p:spTree>
      <p:nvGrpSpPr>
        <p:cNvPr id="1" name="Shape 403"/>
        <p:cNvGrpSpPr/>
        <p:nvPr/>
      </p:nvGrpSpPr>
      <p:grpSpPr>
        <a:xfrm>
          <a:off x="0" y="0"/>
          <a:ext cx="0" cy="0"/>
          <a:chOff x="0" y="0"/>
          <a:chExt cx="0" cy="0"/>
        </a:xfrm>
      </p:grpSpPr>
      <p:sp>
        <p:nvSpPr>
          <p:cNvPr id="404" name="Google Shape;404;p41"/>
          <p:cNvSpPr txBox="1">
            <a:spLocks noGrp="1"/>
          </p:cNvSpPr>
          <p:nvPr>
            <p:ph type="body" idx="4294967295"/>
          </p:nvPr>
        </p:nvSpPr>
        <p:spPr>
          <a:xfrm>
            <a:off x="304800" y="381000"/>
            <a:ext cx="8504238" cy="4572000"/>
          </a:xfrm>
          <a:prstGeom prst="rect">
            <a:avLst/>
          </a:prstGeom>
          <a:noFill/>
          <a:ln>
            <a:noFill/>
          </a:ln>
        </p:spPr>
        <p:txBody>
          <a:bodyPr spcFirstLastPara="1" wrap="square" lIns="91425" tIns="45700" rIns="91425" bIns="45700" anchor="t" anchorCtr="0">
            <a:noAutofit/>
          </a:bodyPr>
          <a:lstStyle/>
          <a:p>
            <a:pPr marL="274320" lvl="0" indent="-274320" algn="just" rtl="0">
              <a:lnSpc>
                <a:spcPct val="100000"/>
              </a:lnSpc>
              <a:spcBef>
                <a:spcPts val="0"/>
              </a:spcBef>
              <a:spcAft>
                <a:spcPts val="0"/>
              </a:spcAft>
              <a:buSzPts val="2040"/>
              <a:buNone/>
            </a:pPr>
            <a:r>
              <a:rPr lang="en-US" sz="2400" b="1"/>
              <a:t>(5)Disposal of Waste:</a:t>
            </a:r>
            <a:endParaRPr/>
          </a:p>
          <a:p>
            <a:pPr marL="274320" lvl="0" indent="-274320" algn="just" rtl="0">
              <a:lnSpc>
                <a:spcPct val="100000"/>
              </a:lnSpc>
              <a:spcBef>
                <a:spcPts val="480"/>
              </a:spcBef>
              <a:spcAft>
                <a:spcPts val="0"/>
              </a:spcAft>
              <a:buSzPts val="2040"/>
              <a:buNone/>
            </a:pPr>
            <a:r>
              <a:rPr lang="en-US" sz="2400"/>
              <a:t>     In case of nuclear power plants, the disposal of products (radioactive in nature) is a big problem. They have either to be disposed off in a deep trench or in a sea away from the seashore.</a:t>
            </a:r>
            <a:endParaRPr/>
          </a:p>
          <a:p>
            <a:pPr marL="274320" lvl="0" indent="-274320" algn="just" rtl="0">
              <a:lnSpc>
                <a:spcPct val="100000"/>
              </a:lnSpc>
              <a:spcBef>
                <a:spcPts val="480"/>
              </a:spcBef>
              <a:spcAft>
                <a:spcPts val="0"/>
              </a:spcAft>
              <a:buSzPts val="2040"/>
              <a:buNone/>
            </a:pPr>
            <a:r>
              <a:rPr lang="en-US" sz="2400" b="1"/>
              <a:t>(6)Equitable Growth of Different Areas:</a:t>
            </a:r>
            <a:endParaRPr/>
          </a:p>
          <a:p>
            <a:pPr marL="274320" lvl="0" indent="-274320" algn="just" rtl="0">
              <a:lnSpc>
                <a:spcPct val="100000"/>
              </a:lnSpc>
              <a:spcBef>
                <a:spcPts val="480"/>
              </a:spcBef>
              <a:spcAft>
                <a:spcPts val="0"/>
              </a:spcAft>
              <a:buSzPts val="2040"/>
              <a:buNone/>
            </a:pPr>
            <a:r>
              <a:rPr lang="en-US" sz="2400"/>
              <a:t>    It has been seen that availability of power from a nearby source in an area encourages setting up of heavy industries in that area and consequently, the ancillary industries are also to come up.</a:t>
            </a:r>
            <a:endParaRPr/>
          </a:p>
          <a:p>
            <a:pPr marL="274320" lvl="0" indent="-274320" algn="just" rtl="0">
              <a:lnSpc>
                <a:spcPct val="100000"/>
              </a:lnSpc>
              <a:spcBef>
                <a:spcPts val="480"/>
              </a:spcBef>
              <a:spcAft>
                <a:spcPts val="0"/>
              </a:spcAft>
              <a:buSzPts val="2040"/>
              <a:buNone/>
            </a:pPr>
            <a:r>
              <a:rPr lang="en-US" sz="2400" b="1"/>
              <a:t>(7)  Pollution and Noise:</a:t>
            </a:r>
            <a:endParaRPr/>
          </a:p>
          <a:p>
            <a:pPr marL="274320" lvl="0" indent="-274320" algn="just" rtl="0">
              <a:lnSpc>
                <a:spcPct val="100000"/>
              </a:lnSpc>
              <a:spcBef>
                <a:spcPts val="480"/>
              </a:spcBef>
              <a:spcAft>
                <a:spcPts val="0"/>
              </a:spcAft>
              <a:buSzPts val="2040"/>
              <a:buNone/>
            </a:pPr>
            <a:r>
              <a:rPr lang="en-US" sz="2400"/>
              <a:t>    A site for a power plant near a load centre may be objectionable from the point of view of noise and pollution. The fuel and waste is radioactive in nature so should be away from population area.</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Google Shape;409;p42"/>
          <p:cNvSpPr txBox="1">
            <a:spLocks noGrp="1"/>
          </p:cNvSpPr>
          <p:nvPr>
            <p:ph type="title"/>
          </p:nvPr>
        </p:nvSpPr>
        <p:spPr>
          <a:xfrm>
            <a:off x="301752" y="228600"/>
            <a:ext cx="8534400" cy="758952"/>
          </a:xfrm>
          <a:prstGeom prst="rect">
            <a:avLst/>
          </a:prstGeom>
          <a:noFill/>
          <a:ln>
            <a:noFill/>
          </a:ln>
        </p:spPr>
        <p:txBody>
          <a:bodyPr spcFirstLastPara="1" wrap="square" lIns="91425" tIns="45700" rIns="91425" bIns="45700" anchor="b" anchorCtr="0">
            <a:normAutofit/>
          </a:bodyPr>
          <a:lstStyle/>
          <a:p>
            <a:pPr marL="0" lvl="0" indent="0" algn="ctr" rtl="0">
              <a:lnSpc>
                <a:spcPct val="100000"/>
              </a:lnSpc>
              <a:spcBef>
                <a:spcPts val="0"/>
              </a:spcBef>
              <a:spcAft>
                <a:spcPts val="0"/>
              </a:spcAft>
              <a:buClr>
                <a:srgbClr val="CE5717"/>
              </a:buClr>
              <a:buSzPts val="3300"/>
              <a:buFont typeface="Georgia"/>
              <a:buNone/>
            </a:pPr>
            <a:r>
              <a:rPr lang="en-US" b="1"/>
              <a:t>Diesel Power Station</a:t>
            </a:r>
            <a:endParaRPr/>
          </a:p>
        </p:txBody>
      </p:sp>
      <p:sp>
        <p:nvSpPr>
          <p:cNvPr id="410" name="Google Shape;410;p42"/>
          <p:cNvSpPr txBox="1">
            <a:spLocks noGrp="1"/>
          </p:cNvSpPr>
          <p:nvPr>
            <p:ph type="body" idx="1"/>
          </p:nvPr>
        </p:nvSpPr>
        <p:spPr>
          <a:xfrm>
            <a:off x="301752" y="1527048"/>
            <a:ext cx="8503920" cy="4572000"/>
          </a:xfrm>
          <a:prstGeom prst="rect">
            <a:avLst/>
          </a:prstGeom>
          <a:noFill/>
          <a:ln>
            <a:noFill/>
          </a:ln>
        </p:spPr>
        <p:txBody>
          <a:bodyPr spcFirstLastPara="1" wrap="square" lIns="91425" tIns="45700" rIns="91425" bIns="45700" anchor="t" anchorCtr="0">
            <a:normAutofit/>
          </a:bodyPr>
          <a:lstStyle/>
          <a:p>
            <a:pPr marL="274320" lvl="0" indent="-274320" algn="just" rtl="0">
              <a:lnSpc>
                <a:spcPct val="100000"/>
              </a:lnSpc>
              <a:spcBef>
                <a:spcPts val="0"/>
              </a:spcBef>
              <a:spcAft>
                <a:spcPts val="0"/>
              </a:spcAft>
              <a:buSzPts val="2040"/>
              <a:buChar char="⚫"/>
            </a:pPr>
            <a:r>
              <a:rPr lang="en-US" sz="2400"/>
              <a:t>In a </a:t>
            </a:r>
            <a:r>
              <a:rPr lang="en-US" sz="2400" b="1"/>
              <a:t>diesel power station</a:t>
            </a:r>
            <a:r>
              <a:rPr lang="en-US" sz="2400"/>
              <a:t>, </a:t>
            </a:r>
            <a:r>
              <a:rPr lang="en-US" sz="2400" b="1"/>
              <a:t>diesel</a:t>
            </a:r>
            <a:r>
              <a:rPr lang="en-US" sz="2400"/>
              <a:t> engine is used as the prime mover. The </a:t>
            </a:r>
            <a:r>
              <a:rPr lang="en-US" sz="2400" b="1"/>
              <a:t>diesel</a:t>
            </a:r>
            <a:r>
              <a:rPr lang="en-US" sz="2400"/>
              <a:t> burns inside the engine and the products of this combustion act as the working fluid to produce mechanical energy. The </a:t>
            </a:r>
            <a:r>
              <a:rPr lang="en-US" sz="2400" b="1"/>
              <a:t>diesel</a:t>
            </a:r>
            <a:r>
              <a:rPr lang="en-US" sz="2400"/>
              <a:t> engine drives alternator which converts mechanical energy into electrical energy.</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p43"/>
          <p:cNvSpPr txBox="1">
            <a:spLocks noGrp="1"/>
          </p:cNvSpPr>
          <p:nvPr>
            <p:ph type="title"/>
          </p:nvPr>
        </p:nvSpPr>
        <p:spPr>
          <a:xfrm>
            <a:off x="301752" y="228600"/>
            <a:ext cx="8534400" cy="758952"/>
          </a:xfrm>
          <a:prstGeom prst="rect">
            <a:avLst/>
          </a:prstGeom>
          <a:noFill/>
          <a:ln>
            <a:noFill/>
          </a:ln>
        </p:spPr>
        <p:txBody>
          <a:bodyPr spcFirstLastPara="1" wrap="square" lIns="91425" tIns="45700" rIns="91425" bIns="45700" anchor="b" anchorCtr="0">
            <a:normAutofit/>
          </a:bodyPr>
          <a:lstStyle/>
          <a:p>
            <a:pPr marL="0" lvl="0" indent="0" algn="ctr" rtl="0">
              <a:lnSpc>
                <a:spcPct val="100000"/>
              </a:lnSpc>
              <a:spcBef>
                <a:spcPts val="0"/>
              </a:spcBef>
              <a:spcAft>
                <a:spcPts val="0"/>
              </a:spcAft>
              <a:buClr>
                <a:srgbClr val="CE5717"/>
              </a:buClr>
              <a:buSzPts val="3300"/>
              <a:buFont typeface="Georgia"/>
              <a:buNone/>
            </a:pPr>
            <a:endParaRPr/>
          </a:p>
        </p:txBody>
      </p:sp>
      <p:pic>
        <p:nvPicPr>
          <p:cNvPr id="416" name="Google Shape;416;p43" descr="diesel-power-station-plant.jpg"/>
          <p:cNvPicPr preferRelativeResize="0">
            <a:picLocks noGrp="1"/>
          </p:cNvPicPr>
          <p:nvPr>
            <p:ph type="body" idx="1"/>
          </p:nvPr>
        </p:nvPicPr>
        <p:blipFill rotWithShape="1">
          <a:blip r:embed="rId3">
            <a:alphaModFix/>
          </a:blip>
          <a:srcRect/>
          <a:stretch/>
        </p:blipFill>
        <p:spPr>
          <a:xfrm>
            <a:off x="0" y="0"/>
            <a:ext cx="9144000" cy="6858000"/>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p44"/>
          <p:cNvSpPr txBox="1">
            <a:spLocks noGrp="1"/>
          </p:cNvSpPr>
          <p:nvPr>
            <p:ph type="title"/>
          </p:nvPr>
        </p:nvSpPr>
        <p:spPr>
          <a:xfrm>
            <a:off x="301752" y="228600"/>
            <a:ext cx="8534400" cy="758952"/>
          </a:xfrm>
          <a:prstGeom prst="rect">
            <a:avLst/>
          </a:prstGeom>
          <a:noFill/>
          <a:ln>
            <a:noFill/>
          </a:ln>
        </p:spPr>
        <p:txBody>
          <a:bodyPr spcFirstLastPara="1" wrap="square" lIns="91425" tIns="45700" rIns="91425" bIns="45700" anchor="b" anchorCtr="0">
            <a:normAutofit/>
          </a:bodyPr>
          <a:lstStyle/>
          <a:p>
            <a:pPr marL="0" lvl="0" indent="0" algn="ctr" rtl="0">
              <a:lnSpc>
                <a:spcPct val="100000"/>
              </a:lnSpc>
              <a:spcBef>
                <a:spcPts val="0"/>
              </a:spcBef>
              <a:spcAft>
                <a:spcPts val="0"/>
              </a:spcAft>
              <a:buClr>
                <a:srgbClr val="CE5717"/>
              </a:buClr>
              <a:buSzPts val="3300"/>
              <a:buFont typeface="Georgia"/>
              <a:buNone/>
            </a:pPr>
            <a:endParaRPr/>
          </a:p>
        </p:txBody>
      </p:sp>
      <p:sp>
        <p:nvSpPr>
          <p:cNvPr id="422" name="Google Shape;422;p44"/>
          <p:cNvSpPr txBox="1">
            <a:spLocks noGrp="1"/>
          </p:cNvSpPr>
          <p:nvPr>
            <p:ph type="body" idx="1"/>
          </p:nvPr>
        </p:nvSpPr>
        <p:spPr>
          <a:xfrm>
            <a:off x="301752" y="1527048"/>
            <a:ext cx="8503920" cy="4572000"/>
          </a:xfrm>
          <a:prstGeom prst="rect">
            <a:avLst/>
          </a:prstGeom>
          <a:noFill/>
          <a:ln>
            <a:noFill/>
          </a:ln>
        </p:spPr>
        <p:txBody>
          <a:bodyPr spcFirstLastPara="1" wrap="square" lIns="91425" tIns="45700" rIns="91425" bIns="45700" anchor="t" anchorCtr="0">
            <a:normAutofit/>
          </a:bodyPr>
          <a:lstStyle/>
          <a:p>
            <a:pPr marL="274320" lvl="0" indent="-274320" algn="l" rtl="0">
              <a:lnSpc>
                <a:spcPct val="90000"/>
              </a:lnSpc>
              <a:spcBef>
                <a:spcPts val="0"/>
              </a:spcBef>
              <a:spcAft>
                <a:spcPts val="0"/>
              </a:spcAft>
              <a:buSzPts val="1951"/>
              <a:buChar char="⚫"/>
            </a:pPr>
            <a:r>
              <a:rPr lang="en-US" sz="2295"/>
              <a:t>For generating electrical power, it is essential to rotate the rotor of an alternator by means of a prime mover. The prime mover can be driven by different methods. Using diesel engine as prime mover is one of the popular methods of generating power. When prime mover of the alternators is diesel engine, the power station is called </a:t>
            </a:r>
            <a:r>
              <a:rPr lang="en-US" sz="2295" b="1"/>
              <a:t>diesel power station</a:t>
            </a:r>
            <a:r>
              <a:rPr lang="en-US" sz="2295"/>
              <a:t>.</a:t>
            </a:r>
            <a:endParaRPr/>
          </a:p>
          <a:p>
            <a:pPr marL="274320" lvl="0" indent="-274320" algn="l" rtl="0">
              <a:lnSpc>
                <a:spcPct val="90000"/>
              </a:lnSpc>
              <a:spcBef>
                <a:spcPts val="459"/>
              </a:spcBef>
              <a:spcAft>
                <a:spcPts val="0"/>
              </a:spcAft>
              <a:buSzPts val="1951"/>
              <a:buChar char="⚫"/>
            </a:pPr>
            <a:r>
              <a:rPr lang="en-US" sz="2295"/>
              <a:t>The mechanical power required for driving alternator comes from combustion of diesel. As the diesel costs high, this type of power station is not suitable for producing power in large scale in our country.</a:t>
            </a:r>
            <a:endParaRPr/>
          </a:p>
          <a:p>
            <a:pPr marL="274320" lvl="0" indent="-274320" algn="l" rtl="0">
              <a:lnSpc>
                <a:spcPct val="90000"/>
              </a:lnSpc>
              <a:spcBef>
                <a:spcPts val="459"/>
              </a:spcBef>
              <a:spcAft>
                <a:spcPts val="0"/>
              </a:spcAft>
              <a:buSzPts val="1951"/>
              <a:buChar char="⚫"/>
            </a:pPr>
            <a:r>
              <a:rPr lang="en-US" sz="2295"/>
              <a:t>But for small scale production of electrical</a:t>
            </a:r>
            <a:r>
              <a:rPr lang="en-US" sz="2295" u="sng"/>
              <a:t> </a:t>
            </a:r>
            <a:r>
              <a:rPr lang="en-US" sz="2295"/>
              <a:t>Power, and where, there is no other easily available alternatives of producing electric power, </a:t>
            </a:r>
            <a:r>
              <a:rPr lang="en-US" sz="2295" b="1"/>
              <a:t>diesel power station</a:t>
            </a:r>
            <a:r>
              <a:rPr lang="en-US" sz="2295"/>
              <a:t> are used.</a:t>
            </a:r>
            <a:endParaRPr/>
          </a:p>
          <a:p>
            <a:pPr marL="274320" lvl="0" indent="-150447" algn="l" rtl="0">
              <a:lnSpc>
                <a:spcPct val="90000"/>
              </a:lnSpc>
              <a:spcBef>
                <a:spcPts val="459"/>
              </a:spcBef>
              <a:spcAft>
                <a:spcPts val="0"/>
              </a:spcAft>
              <a:buSzPts val="1951"/>
              <a:buNone/>
            </a:pPr>
            <a:endParaRPr sz="2295"/>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Google Shape;427;p45"/>
          <p:cNvSpPr txBox="1">
            <a:spLocks noGrp="1"/>
          </p:cNvSpPr>
          <p:nvPr>
            <p:ph type="title"/>
          </p:nvPr>
        </p:nvSpPr>
        <p:spPr>
          <a:xfrm>
            <a:off x="304800" y="0"/>
            <a:ext cx="8229600" cy="1143000"/>
          </a:xfrm>
          <a:prstGeom prst="rect">
            <a:avLst/>
          </a:prstGeom>
          <a:noFill/>
          <a:ln>
            <a:noFill/>
          </a:ln>
        </p:spPr>
        <p:txBody>
          <a:bodyPr spcFirstLastPara="1" wrap="square" lIns="91425" tIns="45700" rIns="91425" bIns="45700" anchor="b" anchorCtr="0">
            <a:normAutofit/>
          </a:bodyPr>
          <a:lstStyle/>
          <a:p>
            <a:pPr marL="0" lvl="0" indent="0" algn="ctr" rtl="0">
              <a:lnSpc>
                <a:spcPct val="100000"/>
              </a:lnSpc>
              <a:spcBef>
                <a:spcPts val="0"/>
              </a:spcBef>
              <a:spcAft>
                <a:spcPts val="0"/>
              </a:spcAft>
              <a:buClr>
                <a:srgbClr val="CE5717"/>
              </a:buClr>
              <a:buSzPts val="3300"/>
              <a:buFont typeface="Georgia"/>
              <a:buNone/>
            </a:pPr>
            <a:r>
              <a:rPr lang="en-US"/>
              <a:t>Comparison of various types of power plants</a:t>
            </a:r>
            <a:endParaRPr/>
          </a:p>
        </p:txBody>
      </p:sp>
      <p:sp>
        <p:nvSpPr>
          <p:cNvPr id="428" name="Google Shape;428;p45"/>
          <p:cNvSpPr txBox="1">
            <a:spLocks noGrp="1"/>
          </p:cNvSpPr>
          <p:nvPr>
            <p:ph type="body" idx="1"/>
          </p:nvPr>
        </p:nvSpPr>
        <p:spPr>
          <a:xfrm>
            <a:off x="457200" y="1752600"/>
            <a:ext cx="8229600" cy="3886200"/>
          </a:xfrm>
          <a:prstGeom prst="rect">
            <a:avLst/>
          </a:prstGeom>
          <a:noFill/>
          <a:ln>
            <a:noFill/>
          </a:ln>
        </p:spPr>
        <p:txBody>
          <a:bodyPr spcFirstLastPara="1" wrap="square" lIns="91425" tIns="45700" rIns="91425" bIns="45700" anchor="t" anchorCtr="0">
            <a:normAutofit/>
          </a:bodyPr>
          <a:lstStyle/>
          <a:p>
            <a:pPr marL="274320" lvl="0" indent="-274320" algn="just" rtl="0">
              <a:lnSpc>
                <a:spcPct val="100000"/>
              </a:lnSpc>
              <a:spcBef>
                <a:spcPts val="0"/>
              </a:spcBef>
              <a:spcAft>
                <a:spcPts val="0"/>
              </a:spcAft>
              <a:buSzPts val="2040"/>
              <a:buChar char="⚫"/>
            </a:pPr>
            <a:r>
              <a:rPr lang="en-US" sz="2400"/>
              <a:t>Comparison of Different types of  electric power plants can be done on the basis of   running cost, site, starting ,maintenance etc as shown in the chart.</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pic>
        <p:nvPicPr>
          <p:cNvPr id="433" name="Google Shape;433;p46" descr="Comparison of various power plants.png"/>
          <p:cNvPicPr preferRelativeResize="0"/>
          <p:nvPr/>
        </p:nvPicPr>
        <p:blipFill rotWithShape="1">
          <a:blip r:embed="rId3">
            <a:alphaModFix/>
          </a:blip>
          <a:srcRect/>
          <a:stretch/>
        </p:blipFill>
        <p:spPr>
          <a:xfrm>
            <a:off x="0" y="0"/>
            <a:ext cx="9144000" cy="6858000"/>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pic>
        <p:nvPicPr>
          <p:cNvPr id="438" name="Google Shape;438;p47" descr="Comparison of various power plants-1.png"/>
          <p:cNvPicPr preferRelativeResize="0"/>
          <p:nvPr/>
        </p:nvPicPr>
        <p:blipFill rotWithShape="1">
          <a:blip r:embed="rId3">
            <a:alphaModFix/>
          </a:blip>
          <a:srcRect/>
          <a:stretch/>
        </p:blipFill>
        <p:spPr>
          <a:xfrm>
            <a:off x="0" y="0"/>
            <a:ext cx="9144000" cy="6858000"/>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Google Shape;443;p48"/>
          <p:cNvSpPr txBox="1">
            <a:spLocks noGrp="1"/>
          </p:cNvSpPr>
          <p:nvPr>
            <p:ph type="title"/>
          </p:nvPr>
        </p:nvSpPr>
        <p:spPr>
          <a:xfrm>
            <a:off x="1752600" y="1676400"/>
            <a:ext cx="5791200" cy="1143000"/>
          </a:xfrm>
          <a:prstGeom prst="rect">
            <a:avLst/>
          </a:prstGeom>
          <a:noFill/>
          <a:ln>
            <a:noFill/>
          </a:ln>
        </p:spPr>
        <p:txBody>
          <a:bodyPr spcFirstLastPara="1" wrap="square" lIns="91425" tIns="45700" rIns="91425" bIns="45700" anchor="b" anchorCtr="0">
            <a:normAutofit/>
          </a:bodyPr>
          <a:lstStyle/>
          <a:p>
            <a:pPr marL="0" lvl="0" indent="0" algn="ctr" rtl="0">
              <a:lnSpc>
                <a:spcPct val="100000"/>
              </a:lnSpc>
              <a:spcBef>
                <a:spcPts val="0"/>
              </a:spcBef>
              <a:spcAft>
                <a:spcPts val="0"/>
              </a:spcAft>
              <a:buClr>
                <a:srgbClr val="0070C0"/>
              </a:buClr>
              <a:buSzPts val="3300"/>
              <a:buFont typeface="Georgia"/>
              <a:buNone/>
            </a:pPr>
            <a:r>
              <a:rPr lang="en-US">
                <a:solidFill>
                  <a:srgbClr val="0070C0"/>
                </a:solidFill>
              </a:rPr>
              <a:t>Chapter - 02</a:t>
            </a:r>
            <a:endParaRPr/>
          </a:p>
        </p:txBody>
      </p:sp>
      <p:sp>
        <p:nvSpPr>
          <p:cNvPr id="444" name="Google Shape;444;p48"/>
          <p:cNvSpPr txBox="1">
            <a:spLocks noGrp="1"/>
          </p:cNvSpPr>
          <p:nvPr>
            <p:ph type="body" idx="1"/>
          </p:nvPr>
        </p:nvSpPr>
        <p:spPr>
          <a:xfrm>
            <a:off x="381000" y="4114800"/>
            <a:ext cx="8229600" cy="2331720"/>
          </a:xfrm>
          <a:prstGeom prst="rect">
            <a:avLst/>
          </a:prstGeom>
          <a:noFill/>
          <a:ln>
            <a:noFill/>
          </a:ln>
        </p:spPr>
        <p:txBody>
          <a:bodyPr spcFirstLastPara="1" wrap="square" lIns="91425" tIns="45700" rIns="91425" bIns="45700" anchor="t" anchorCtr="0">
            <a:normAutofit/>
          </a:bodyPr>
          <a:lstStyle/>
          <a:p>
            <a:pPr marL="274320" lvl="0" indent="-274320" algn="l" rtl="0">
              <a:lnSpc>
                <a:spcPct val="100000"/>
              </a:lnSpc>
              <a:spcBef>
                <a:spcPts val="0"/>
              </a:spcBef>
              <a:spcAft>
                <a:spcPts val="0"/>
              </a:spcAft>
              <a:buSzPts val="4080"/>
              <a:buNone/>
            </a:pPr>
            <a:r>
              <a:rPr lang="en-US" sz="4800">
                <a:solidFill>
                  <a:schemeClr val="dk2"/>
                </a:solidFill>
              </a:rPr>
              <a:t>   Economics of Generations</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Google Shape;449;p49"/>
          <p:cNvSpPr txBox="1">
            <a:spLocks noGrp="1"/>
          </p:cNvSpPr>
          <p:nvPr>
            <p:ph type="title"/>
          </p:nvPr>
        </p:nvSpPr>
        <p:spPr>
          <a:xfrm>
            <a:off x="301752" y="228600"/>
            <a:ext cx="8534400" cy="758952"/>
          </a:xfrm>
          <a:prstGeom prst="rect">
            <a:avLst/>
          </a:prstGeom>
          <a:noFill/>
          <a:ln>
            <a:noFill/>
          </a:ln>
        </p:spPr>
        <p:txBody>
          <a:bodyPr spcFirstLastPara="1" wrap="square" lIns="91425" tIns="45700" rIns="91425" bIns="45700" anchor="b" anchorCtr="0">
            <a:normAutofit/>
          </a:bodyPr>
          <a:lstStyle/>
          <a:p>
            <a:pPr marL="0" lvl="0" indent="0" algn="ctr" rtl="0">
              <a:lnSpc>
                <a:spcPct val="100000"/>
              </a:lnSpc>
              <a:spcBef>
                <a:spcPts val="0"/>
              </a:spcBef>
              <a:spcAft>
                <a:spcPts val="0"/>
              </a:spcAft>
              <a:buClr>
                <a:srgbClr val="CE5717"/>
              </a:buClr>
              <a:buSzPts val="3300"/>
              <a:buFont typeface="Georgia"/>
              <a:buNone/>
            </a:pPr>
            <a:r>
              <a:rPr lang="en-US" b="1"/>
              <a:t>Introduction</a:t>
            </a:r>
            <a:endParaRPr/>
          </a:p>
        </p:txBody>
      </p:sp>
      <p:sp>
        <p:nvSpPr>
          <p:cNvPr id="450" name="Google Shape;450;p49"/>
          <p:cNvSpPr txBox="1">
            <a:spLocks noGrp="1"/>
          </p:cNvSpPr>
          <p:nvPr>
            <p:ph type="body" idx="1"/>
          </p:nvPr>
        </p:nvSpPr>
        <p:spPr>
          <a:xfrm>
            <a:off x="301752" y="1527048"/>
            <a:ext cx="8503920" cy="4572000"/>
          </a:xfrm>
          <a:prstGeom prst="rect">
            <a:avLst/>
          </a:prstGeom>
          <a:noFill/>
          <a:ln>
            <a:noFill/>
          </a:ln>
        </p:spPr>
        <p:txBody>
          <a:bodyPr spcFirstLastPara="1" wrap="square" lIns="91425" tIns="45700" rIns="91425" bIns="45700" anchor="t" anchorCtr="0">
            <a:normAutofit/>
          </a:bodyPr>
          <a:lstStyle/>
          <a:p>
            <a:pPr marL="274320" lvl="0" indent="-274320" algn="just" rtl="0">
              <a:lnSpc>
                <a:spcPct val="100000"/>
              </a:lnSpc>
              <a:spcBef>
                <a:spcPts val="0"/>
              </a:spcBef>
              <a:spcAft>
                <a:spcPts val="0"/>
              </a:spcAft>
              <a:buSzPts val="2044"/>
              <a:buNone/>
            </a:pPr>
            <a:r>
              <a:rPr lang="en-US" sz="2405"/>
              <a:t>   The art of determining the cost of production of electrical energy per unit is known as ECONOMICS OF POWER GENERATION.</a:t>
            </a:r>
            <a:endParaRPr/>
          </a:p>
          <a:p>
            <a:pPr marL="274320" lvl="0" indent="-274320" algn="just" rtl="0">
              <a:lnSpc>
                <a:spcPct val="100000"/>
              </a:lnSpc>
              <a:spcBef>
                <a:spcPts val="481"/>
              </a:spcBef>
              <a:spcAft>
                <a:spcPts val="0"/>
              </a:spcAft>
              <a:buSzPts val="2044"/>
              <a:buChar char="⚫"/>
            </a:pPr>
            <a:r>
              <a:rPr lang="en-US" sz="2405" b="1"/>
              <a:t>INTEREST</a:t>
            </a:r>
            <a:r>
              <a:rPr lang="en-US" sz="2405"/>
              <a:t>: The cost of use of money is known as interest.</a:t>
            </a:r>
            <a:endParaRPr/>
          </a:p>
          <a:p>
            <a:pPr marL="274320" lvl="0" indent="-274320" algn="just" rtl="0">
              <a:lnSpc>
                <a:spcPct val="100000"/>
              </a:lnSpc>
              <a:spcBef>
                <a:spcPts val="481"/>
              </a:spcBef>
              <a:spcAft>
                <a:spcPts val="0"/>
              </a:spcAft>
              <a:buSzPts val="2044"/>
              <a:buChar char="⚫"/>
            </a:pPr>
            <a:r>
              <a:rPr lang="en-US" sz="2405" b="1"/>
              <a:t>DEPRECIATION : </a:t>
            </a:r>
            <a:r>
              <a:rPr lang="en-US" sz="2405"/>
              <a:t>The</a:t>
            </a:r>
            <a:r>
              <a:rPr lang="en-US" sz="2405" b="1"/>
              <a:t> </a:t>
            </a:r>
            <a:r>
              <a:rPr lang="en-US" sz="2405"/>
              <a:t>decrease in value of power plant equipment and building due to constant use is known as depreciation.</a:t>
            </a:r>
            <a:endParaRPr/>
          </a:p>
          <a:p>
            <a:pPr marL="274320" lvl="0" indent="-274320" algn="just" rtl="0">
              <a:lnSpc>
                <a:spcPct val="100000"/>
              </a:lnSpc>
              <a:spcBef>
                <a:spcPts val="481"/>
              </a:spcBef>
              <a:spcAft>
                <a:spcPts val="0"/>
              </a:spcAft>
              <a:buSzPts val="2044"/>
              <a:buNone/>
            </a:pPr>
            <a:r>
              <a:rPr lang="en-US" sz="2405" b="1"/>
              <a:t>Classification Of Cost Of Electrical Energy</a:t>
            </a:r>
            <a:endParaRPr/>
          </a:p>
          <a:p>
            <a:pPr marL="457200" lvl="0" indent="-457200" algn="just" rtl="0">
              <a:lnSpc>
                <a:spcPct val="100000"/>
              </a:lnSpc>
              <a:spcBef>
                <a:spcPts val="481"/>
              </a:spcBef>
              <a:spcAft>
                <a:spcPts val="0"/>
              </a:spcAft>
              <a:buSzPts val="2044"/>
              <a:buAutoNum type="arabicPeriod"/>
            </a:pPr>
            <a:r>
              <a:rPr lang="en-US" sz="2405"/>
              <a:t>Fixed cost </a:t>
            </a:r>
            <a:endParaRPr/>
          </a:p>
          <a:p>
            <a:pPr marL="457200" lvl="0" indent="-457200" algn="just" rtl="0">
              <a:lnSpc>
                <a:spcPct val="100000"/>
              </a:lnSpc>
              <a:spcBef>
                <a:spcPts val="481"/>
              </a:spcBef>
              <a:spcAft>
                <a:spcPts val="0"/>
              </a:spcAft>
              <a:buSzPts val="2044"/>
              <a:buAutoNum type="arabicPeriod"/>
            </a:pPr>
            <a:r>
              <a:rPr lang="en-US" sz="2405"/>
              <a:t>Semi fixed cost  </a:t>
            </a:r>
            <a:endParaRPr/>
          </a:p>
          <a:p>
            <a:pPr marL="457200" lvl="0" indent="-457200" algn="just" rtl="0">
              <a:lnSpc>
                <a:spcPct val="100000"/>
              </a:lnSpc>
              <a:spcBef>
                <a:spcPts val="481"/>
              </a:spcBef>
              <a:spcAft>
                <a:spcPts val="0"/>
              </a:spcAft>
              <a:buSzPts val="2044"/>
              <a:buAutoNum type="arabicPeriod"/>
            </a:pPr>
            <a:r>
              <a:rPr lang="en-US" sz="2405"/>
              <a:t>Running cost</a:t>
            </a:r>
            <a:endParaRPr/>
          </a:p>
          <a:p>
            <a:pPr marL="274320" lvl="0" indent="-139544" algn="l" rtl="0">
              <a:lnSpc>
                <a:spcPct val="100000"/>
              </a:lnSpc>
              <a:spcBef>
                <a:spcPts val="499"/>
              </a:spcBef>
              <a:spcAft>
                <a:spcPts val="0"/>
              </a:spcAft>
              <a:buSzPts val="2122"/>
              <a:buNone/>
            </a:pPr>
            <a:endParaRPr sz="2497"/>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Google Shape;455;p50"/>
          <p:cNvSpPr txBox="1">
            <a:spLocks noGrp="1"/>
          </p:cNvSpPr>
          <p:nvPr>
            <p:ph type="title"/>
          </p:nvPr>
        </p:nvSpPr>
        <p:spPr>
          <a:xfrm>
            <a:off x="304800" y="457200"/>
            <a:ext cx="8534400" cy="758952"/>
          </a:xfrm>
          <a:prstGeom prst="rect">
            <a:avLst/>
          </a:prstGeom>
          <a:noFill/>
          <a:ln>
            <a:noFill/>
          </a:ln>
        </p:spPr>
        <p:txBody>
          <a:bodyPr spcFirstLastPara="1" wrap="square" lIns="91425" tIns="45700" rIns="91425" bIns="45700" anchor="b" anchorCtr="0">
            <a:normAutofit/>
          </a:bodyPr>
          <a:lstStyle/>
          <a:p>
            <a:pPr marL="0" lvl="0" indent="0" algn="ctr" rtl="0">
              <a:lnSpc>
                <a:spcPct val="100000"/>
              </a:lnSpc>
              <a:spcBef>
                <a:spcPts val="0"/>
              </a:spcBef>
              <a:spcAft>
                <a:spcPts val="0"/>
              </a:spcAft>
              <a:buClr>
                <a:srgbClr val="CE5717"/>
              </a:buClr>
              <a:buSzPts val="2970"/>
              <a:buFont typeface="Georgia"/>
              <a:buNone/>
            </a:pPr>
            <a:r>
              <a:rPr lang="en-US" sz="2673" b="1"/>
              <a:t>Fixed Cost of Electricity</a:t>
            </a:r>
            <a:br>
              <a:rPr lang="en-US" sz="2673" b="1"/>
            </a:br>
            <a:endParaRPr sz="2673"/>
          </a:p>
        </p:txBody>
      </p:sp>
      <p:sp>
        <p:nvSpPr>
          <p:cNvPr id="456" name="Google Shape;456;p50"/>
          <p:cNvSpPr txBox="1">
            <a:spLocks noGrp="1"/>
          </p:cNvSpPr>
          <p:nvPr>
            <p:ph type="body" idx="1"/>
          </p:nvPr>
        </p:nvSpPr>
        <p:spPr>
          <a:xfrm>
            <a:off x="228600" y="1295400"/>
            <a:ext cx="8686800" cy="5715000"/>
          </a:xfrm>
          <a:prstGeom prst="rect">
            <a:avLst/>
          </a:prstGeom>
          <a:noFill/>
          <a:ln>
            <a:noFill/>
          </a:ln>
        </p:spPr>
        <p:txBody>
          <a:bodyPr spcFirstLastPara="1" wrap="square" lIns="91425" tIns="45700" rIns="91425" bIns="45700" anchor="t" anchorCtr="0">
            <a:noAutofit/>
          </a:bodyPr>
          <a:lstStyle/>
          <a:p>
            <a:pPr marL="274320" lvl="0" indent="-274320" algn="just" rtl="0">
              <a:lnSpc>
                <a:spcPct val="100000"/>
              </a:lnSpc>
              <a:spcBef>
                <a:spcPts val="0"/>
              </a:spcBef>
              <a:spcAft>
                <a:spcPts val="0"/>
              </a:spcAft>
              <a:buSzPts val="2040"/>
              <a:buNone/>
            </a:pPr>
            <a:r>
              <a:rPr lang="en-US" sz="2400" b="1"/>
              <a:t>Fixed Cost :</a:t>
            </a:r>
            <a:endParaRPr/>
          </a:p>
          <a:p>
            <a:pPr marL="274320" lvl="0" indent="-274320" algn="just" rtl="0">
              <a:lnSpc>
                <a:spcPct val="100000"/>
              </a:lnSpc>
              <a:spcBef>
                <a:spcPts val="480"/>
              </a:spcBef>
              <a:spcAft>
                <a:spcPts val="0"/>
              </a:spcAft>
              <a:buSzPts val="2040"/>
              <a:buChar char="⚫"/>
            </a:pPr>
            <a:r>
              <a:rPr lang="en-US" sz="2400"/>
              <a:t>In every manufacturing unit there is some hidden expenditure which fixed. This is same for manufacturing one unit or thousand units of the items. In electric generating station like manufacturing unit, there are some hidden costs which independent of the quantity of </a:t>
            </a:r>
            <a:r>
              <a:rPr lang="en-US" sz="2400" u="sng">
                <a:solidFill>
                  <a:schemeClr val="hlink"/>
                </a:solidFill>
                <a:hlinkClick r:id="rId3"/>
              </a:rPr>
              <a:t>electricity</a:t>
            </a:r>
            <a:r>
              <a:rPr lang="en-US" sz="2400"/>
              <a:t> produced. </a:t>
            </a:r>
            <a:endParaRPr/>
          </a:p>
          <a:p>
            <a:pPr marL="274320" lvl="0" indent="-274320" algn="just" rtl="0">
              <a:lnSpc>
                <a:spcPct val="100000"/>
              </a:lnSpc>
              <a:spcBef>
                <a:spcPts val="480"/>
              </a:spcBef>
              <a:spcAft>
                <a:spcPts val="0"/>
              </a:spcAft>
              <a:buSzPts val="2040"/>
              <a:buChar char="⚫"/>
            </a:pPr>
            <a:r>
              <a:rPr lang="en-US" sz="2400"/>
              <a:t>These fixed expenditures are mainly due to an annual cost to run the organization, interest on capital cost and tax or rent of the land on which the organization established, salaries of high officials and interests of loans (if any) on the capital cost of the organization. Like these main costs, there are many others expenditures which do not change whether the rate of </a:t>
            </a:r>
            <a:r>
              <a:rPr lang="en-US" sz="2400" u="sng">
                <a:solidFill>
                  <a:schemeClr val="hlink"/>
                </a:solidFill>
                <a:hlinkClick r:id="rId4"/>
              </a:rPr>
              <a:t>production of electrical energy</a:t>
            </a:r>
            <a:r>
              <a:rPr lang="en-US" sz="2400"/>
              <a:t> units is less or more.</a:t>
            </a:r>
            <a:endParaRPr/>
          </a:p>
          <a:p>
            <a:pPr marL="274320" lvl="0" indent="-144780" algn="just" rtl="0">
              <a:lnSpc>
                <a:spcPct val="100000"/>
              </a:lnSpc>
              <a:spcBef>
                <a:spcPts val="480"/>
              </a:spcBef>
              <a:spcAft>
                <a:spcPts val="0"/>
              </a:spcAft>
              <a:buSzPts val="2040"/>
              <a:buNone/>
            </a:pPr>
            <a:endParaRPr sz="24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3EEF5"/>
        </a:solidFill>
        <a:effectLst/>
      </p:bgPr>
    </p:bg>
    <p:spTree>
      <p:nvGrpSpPr>
        <p:cNvPr id="1" name="Shape 195"/>
        <p:cNvGrpSpPr/>
        <p:nvPr/>
      </p:nvGrpSpPr>
      <p:grpSpPr>
        <a:xfrm>
          <a:off x="0" y="0"/>
          <a:ext cx="0" cy="0"/>
          <a:chOff x="0" y="0"/>
          <a:chExt cx="0" cy="0"/>
        </a:xfrm>
      </p:grpSpPr>
      <p:sp>
        <p:nvSpPr>
          <p:cNvPr id="196" name="Google Shape;196;p6"/>
          <p:cNvSpPr txBox="1">
            <a:spLocks noGrp="1"/>
          </p:cNvSpPr>
          <p:nvPr>
            <p:ph type="body" idx="4294967295"/>
          </p:nvPr>
        </p:nvSpPr>
        <p:spPr>
          <a:xfrm>
            <a:off x="304801" y="228600"/>
            <a:ext cx="8458200" cy="6019800"/>
          </a:xfrm>
          <a:prstGeom prst="rect">
            <a:avLst/>
          </a:prstGeom>
          <a:noFill/>
          <a:ln>
            <a:noFill/>
          </a:ln>
        </p:spPr>
        <p:txBody>
          <a:bodyPr spcFirstLastPara="1" wrap="square" lIns="91425" tIns="45700" rIns="91425" bIns="45700" anchor="t" anchorCtr="0">
            <a:normAutofit/>
          </a:bodyPr>
          <a:lstStyle/>
          <a:p>
            <a:pPr marL="12700" lvl="0" indent="-12700" algn="l" rtl="0">
              <a:lnSpc>
                <a:spcPct val="80000"/>
              </a:lnSpc>
              <a:spcBef>
                <a:spcPts val="0"/>
              </a:spcBef>
              <a:spcAft>
                <a:spcPts val="0"/>
              </a:spcAft>
              <a:buSzPts val="2122"/>
              <a:buNone/>
            </a:pPr>
            <a:r>
              <a:rPr lang="en-US" sz="2497" b="1">
                <a:latin typeface="Constantia"/>
                <a:ea typeface="Constantia"/>
                <a:cs typeface="Constantia"/>
                <a:sym typeface="Constantia"/>
              </a:rPr>
              <a:t>Non Renewable Energy</a:t>
            </a:r>
            <a:endParaRPr/>
          </a:p>
          <a:p>
            <a:pPr marL="12700" lvl="0" indent="-12700" algn="l" rtl="0">
              <a:lnSpc>
                <a:spcPct val="80000"/>
              </a:lnSpc>
              <a:spcBef>
                <a:spcPts val="100"/>
              </a:spcBef>
              <a:spcAft>
                <a:spcPts val="0"/>
              </a:spcAft>
              <a:buSzPts val="2122"/>
              <a:buNone/>
            </a:pPr>
            <a:endParaRPr sz="2497">
              <a:latin typeface="Constantia"/>
              <a:ea typeface="Constantia"/>
              <a:cs typeface="Constantia"/>
              <a:sym typeface="Constantia"/>
            </a:endParaRPr>
          </a:p>
          <a:p>
            <a:pPr marL="286385" marR="403225" lvl="0" indent="-274319" algn="just" rtl="0">
              <a:lnSpc>
                <a:spcPct val="97692"/>
              </a:lnSpc>
              <a:spcBef>
                <a:spcPts val="625"/>
              </a:spcBef>
              <a:spcAft>
                <a:spcPts val="0"/>
              </a:spcAft>
              <a:buClr>
                <a:srgbClr val="0AD0D9"/>
              </a:buClr>
              <a:buSzPts val="2271"/>
              <a:buChar char="⚫"/>
            </a:pPr>
            <a:r>
              <a:rPr lang="en-US" sz="2405">
                <a:latin typeface="Constantia"/>
                <a:ea typeface="Constantia"/>
                <a:cs typeface="Constantia"/>
                <a:sym typeface="Constantia"/>
              </a:rPr>
              <a:t>Coal, Oil and Natural gas are the  non-renewable  sources of energy.</a:t>
            </a:r>
            <a:endParaRPr sz="2405">
              <a:latin typeface="Constantia"/>
              <a:ea typeface="Constantia"/>
              <a:cs typeface="Constantia"/>
              <a:sym typeface="Constantia"/>
            </a:endParaRPr>
          </a:p>
          <a:p>
            <a:pPr marL="286385" marR="5080" lvl="0" indent="-274319" algn="just" rtl="0">
              <a:lnSpc>
                <a:spcPct val="97692"/>
              </a:lnSpc>
              <a:spcBef>
                <a:spcPts val="655"/>
              </a:spcBef>
              <a:spcAft>
                <a:spcPts val="0"/>
              </a:spcAft>
              <a:buClr>
                <a:srgbClr val="0AD0D9"/>
              </a:buClr>
              <a:buSzPts val="2271"/>
              <a:buChar char="⚫"/>
            </a:pPr>
            <a:r>
              <a:rPr lang="en-US" sz="2405">
                <a:latin typeface="Constantia"/>
                <a:ea typeface="Constantia"/>
                <a:cs typeface="Constantia"/>
                <a:sym typeface="Constantia"/>
              </a:rPr>
              <a:t>They are also called fossil fuels as they are products  of plants that lived thousands of years  ago.</a:t>
            </a:r>
            <a:endParaRPr sz="2405">
              <a:latin typeface="Constantia"/>
              <a:ea typeface="Constantia"/>
              <a:cs typeface="Constantia"/>
              <a:sym typeface="Constantia"/>
            </a:endParaRPr>
          </a:p>
          <a:p>
            <a:pPr marL="286385" marR="603250" lvl="0" indent="-274319" algn="just" rtl="0">
              <a:lnSpc>
                <a:spcPct val="97692"/>
              </a:lnSpc>
              <a:spcBef>
                <a:spcPts val="650"/>
              </a:spcBef>
              <a:spcAft>
                <a:spcPts val="0"/>
              </a:spcAft>
              <a:buClr>
                <a:srgbClr val="0AD0D9"/>
              </a:buClr>
              <a:buSzPts val="2271"/>
              <a:buChar char="⚫"/>
            </a:pPr>
            <a:r>
              <a:rPr lang="en-US" sz="2405"/>
              <a:t>	</a:t>
            </a:r>
            <a:r>
              <a:rPr lang="en-US" sz="2405">
                <a:latin typeface="Constantia"/>
                <a:ea typeface="Constantia"/>
                <a:cs typeface="Constantia"/>
                <a:sym typeface="Constantia"/>
              </a:rPr>
              <a:t>Fossil fuels are the predominantly  used energy  sources today.</a:t>
            </a:r>
            <a:endParaRPr sz="2405">
              <a:latin typeface="Constantia"/>
              <a:ea typeface="Constantia"/>
              <a:cs typeface="Constantia"/>
              <a:sym typeface="Constantia"/>
            </a:endParaRPr>
          </a:p>
          <a:p>
            <a:pPr marL="286385" marR="5080" lvl="0" indent="-274319" algn="l" rtl="0">
              <a:lnSpc>
                <a:spcPct val="80000"/>
              </a:lnSpc>
              <a:spcBef>
                <a:spcPts val="95"/>
              </a:spcBef>
              <a:spcAft>
                <a:spcPts val="0"/>
              </a:spcAft>
              <a:buClr>
                <a:srgbClr val="0AD0D9"/>
              </a:buClr>
              <a:buSzPts val="2276"/>
              <a:buChar char="⚫"/>
            </a:pPr>
            <a:r>
              <a:rPr lang="en-US" sz="2405">
                <a:latin typeface="Constantia"/>
                <a:ea typeface="Constantia"/>
                <a:cs typeface="Constantia"/>
                <a:sym typeface="Constantia"/>
              </a:rPr>
              <a:t>India is the third largest producer of coal in the  world, with estimated reserves of around 315,148.81  million tones of Geological Resources of Coal(as  of 1.4.2017).</a:t>
            </a:r>
            <a:endParaRPr/>
          </a:p>
          <a:p>
            <a:pPr marL="286385" marR="5080" lvl="0" indent="-274319" algn="l" rtl="0">
              <a:lnSpc>
                <a:spcPct val="80000"/>
              </a:lnSpc>
              <a:spcBef>
                <a:spcPts val="95"/>
              </a:spcBef>
              <a:spcAft>
                <a:spcPts val="0"/>
              </a:spcAft>
              <a:buClr>
                <a:srgbClr val="0AD0D9"/>
              </a:buClr>
              <a:buSzPts val="2276"/>
              <a:buChar char="⚫"/>
            </a:pPr>
            <a:r>
              <a:rPr lang="en-US" sz="2405">
                <a:latin typeface="Constantia"/>
                <a:ea typeface="Constantia"/>
                <a:cs typeface="Constantia"/>
                <a:sym typeface="Constantia"/>
              </a:rPr>
              <a:t> Coal supplies more than 58% of the country's total  primary energy requirements. </a:t>
            </a:r>
            <a:endParaRPr/>
          </a:p>
          <a:p>
            <a:pPr marL="286385" marR="5080" lvl="0" indent="-274319" algn="l" rtl="0">
              <a:lnSpc>
                <a:spcPct val="80000"/>
              </a:lnSpc>
              <a:spcBef>
                <a:spcPts val="95"/>
              </a:spcBef>
              <a:spcAft>
                <a:spcPts val="0"/>
              </a:spcAft>
              <a:buClr>
                <a:srgbClr val="0AD0D9"/>
              </a:buClr>
              <a:buSzPts val="2276"/>
              <a:buChar char="⚫"/>
            </a:pPr>
            <a:r>
              <a:rPr lang="en-US" sz="2405">
                <a:latin typeface="Constantia"/>
                <a:ea typeface="Constantia"/>
                <a:cs typeface="Constantia"/>
                <a:sym typeface="Constantia"/>
              </a:rPr>
              <a:t>India consumes  about 210 MT of crude oil annually, and more  than  70% of it is imported. Burning fossil fuels cause  great amount of environmental pollution</a:t>
            </a:r>
            <a:endParaRPr sz="2405"/>
          </a:p>
          <a:p>
            <a:pPr marL="286385" marR="43180" lvl="0" indent="-141182" algn="just" rtl="0">
              <a:lnSpc>
                <a:spcPct val="106666"/>
              </a:lnSpc>
              <a:spcBef>
                <a:spcPts val="655"/>
              </a:spcBef>
              <a:spcAft>
                <a:spcPts val="0"/>
              </a:spcAft>
              <a:buClr>
                <a:srgbClr val="0AD0D9"/>
              </a:buClr>
              <a:buSzPts val="2097"/>
              <a:buNone/>
            </a:pPr>
            <a:endParaRPr sz="2220">
              <a:latin typeface="Constantia"/>
              <a:ea typeface="Constantia"/>
              <a:cs typeface="Constantia"/>
              <a:sym typeface="Constantia"/>
            </a:endParaRPr>
          </a:p>
          <a:p>
            <a:pPr marL="274320" lvl="0" indent="-154495" algn="just" rtl="0">
              <a:lnSpc>
                <a:spcPct val="80000"/>
              </a:lnSpc>
              <a:spcBef>
                <a:spcPts val="444"/>
              </a:spcBef>
              <a:spcAft>
                <a:spcPts val="0"/>
              </a:spcAft>
              <a:buSzPts val="1887"/>
              <a:buNone/>
            </a:pPr>
            <a:endParaRPr sz="222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sp>
        <p:nvSpPr>
          <p:cNvPr id="461" name="Google Shape;461;p51"/>
          <p:cNvSpPr txBox="1">
            <a:spLocks noGrp="1"/>
          </p:cNvSpPr>
          <p:nvPr>
            <p:ph type="title"/>
          </p:nvPr>
        </p:nvSpPr>
        <p:spPr>
          <a:xfrm>
            <a:off x="301752" y="228600"/>
            <a:ext cx="8534400" cy="758952"/>
          </a:xfrm>
          <a:prstGeom prst="rect">
            <a:avLst/>
          </a:prstGeom>
          <a:noFill/>
          <a:ln>
            <a:noFill/>
          </a:ln>
        </p:spPr>
        <p:txBody>
          <a:bodyPr spcFirstLastPara="1" wrap="square" lIns="91425" tIns="45700" rIns="91425" bIns="45700" anchor="b" anchorCtr="0">
            <a:normAutofit/>
          </a:bodyPr>
          <a:lstStyle/>
          <a:p>
            <a:pPr marL="0" lvl="0" indent="0" algn="ctr" rtl="0">
              <a:lnSpc>
                <a:spcPct val="100000"/>
              </a:lnSpc>
              <a:spcBef>
                <a:spcPts val="0"/>
              </a:spcBef>
              <a:spcAft>
                <a:spcPts val="0"/>
              </a:spcAft>
              <a:buClr>
                <a:srgbClr val="CE5717"/>
              </a:buClr>
              <a:buSzPts val="3300"/>
              <a:buFont typeface="Georgia"/>
              <a:buNone/>
            </a:pPr>
            <a:r>
              <a:rPr lang="en-US" b="1"/>
              <a:t>Semi-Fixed costs</a:t>
            </a:r>
            <a:endParaRPr/>
          </a:p>
        </p:txBody>
      </p:sp>
      <p:sp>
        <p:nvSpPr>
          <p:cNvPr id="462" name="Google Shape;462;p51"/>
          <p:cNvSpPr txBox="1">
            <a:spLocks noGrp="1"/>
          </p:cNvSpPr>
          <p:nvPr>
            <p:ph type="body" idx="1"/>
          </p:nvPr>
        </p:nvSpPr>
        <p:spPr>
          <a:xfrm>
            <a:off x="301752" y="1527048"/>
            <a:ext cx="8503920" cy="4572000"/>
          </a:xfrm>
          <a:prstGeom prst="rect">
            <a:avLst/>
          </a:prstGeom>
          <a:noFill/>
          <a:ln>
            <a:noFill/>
          </a:ln>
        </p:spPr>
        <p:txBody>
          <a:bodyPr spcFirstLastPara="1" wrap="square" lIns="91425" tIns="45700" rIns="91425" bIns="45700" anchor="t" anchorCtr="0">
            <a:normAutofit/>
          </a:bodyPr>
          <a:lstStyle/>
          <a:p>
            <a:pPr marL="274320" lvl="0" indent="-274320" algn="l" rtl="0">
              <a:lnSpc>
                <a:spcPct val="90000"/>
              </a:lnSpc>
              <a:spcBef>
                <a:spcPts val="0"/>
              </a:spcBef>
              <a:spcAft>
                <a:spcPts val="0"/>
              </a:spcAft>
              <a:buSzPts val="2122"/>
              <a:buNone/>
            </a:pPr>
            <a:r>
              <a:rPr lang="en-US" sz="2497"/>
              <a:t>   There is another type costing for any manufacturing or production or any similar type of industries. These costs are not strictly fixed and also not fully dependent on the number of items manufactured or produced. These costs depend on the size of the plant. These actually depend on the assumption of a maximum number of items which can be produced from the plant at a time during peak demand period. That means the forecasted production demand of the plant determines how big will be the manufacturing or production plant. Likewise, the size of an electrical generating plant depends on the maximum demand of the connected load of the system</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66"/>
        <p:cNvGrpSpPr/>
        <p:nvPr/>
      </p:nvGrpSpPr>
      <p:grpSpPr>
        <a:xfrm>
          <a:off x="0" y="0"/>
          <a:ext cx="0" cy="0"/>
          <a:chOff x="0" y="0"/>
          <a:chExt cx="0" cy="0"/>
        </a:xfrm>
      </p:grpSpPr>
      <p:sp>
        <p:nvSpPr>
          <p:cNvPr id="467" name="Google Shape;467;p52"/>
          <p:cNvSpPr txBox="1">
            <a:spLocks noGrp="1"/>
          </p:cNvSpPr>
          <p:nvPr>
            <p:ph type="title"/>
          </p:nvPr>
        </p:nvSpPr>
        <p:spPr>
          <a:xfrm>
            <a:off x="301752" y="228600"/>
            <a:ext cx="8534400" cy="758952"/>
          </a:xfrm>
          <a:prstGeom prst="rect">
            <a:avLst/>
          </a:prstGeom>
          <a:noFill/>
          <a:ln>
            <a:noFill/>
          </a:ln>
        </p:spPr>
        <p:txBody>
          <a:bodyPr spcFirstLastPara="1" wrap="square" lIns="91425" tIns="45700" rIns="91425" bIns="45700" anchor="b" anchorCtr="0">
            <a:normAutofit/>
          </a:bodyPr>
          <a:lstStyle/>
          <a:p>
            <a:pPr marL="0" lvl="0" indent="0" algn="ctr" rtl="0">
              <a:lnSpc>
                <a:spcPct val="100000"/>
              </a:lnSpc>
              <a:spcBef>
                <a:spcPts val="0"/>
              </a:spcBef>
              <a:spcAft>
                <a:spcPts val="0"/>
              </a:spcAft>
              <a:buClr>
                <a:srgbClr val="CE5717"/>
              </a:buClr>
              <a:buSzPts val="3300"/>
              <a:buFont typeface="Georgia"/>
              <a:buNone/>
            </a:pPr>
            <a:endParaRPr/>
          </a:p>
        </p:txBody>
      </p:sp>
      <p:sp>
        <p:nvSpPr>
          <p:cNvPr id="468" name="Google Shape;468;p52"/>
          <p:cNvSpPr txBox="1">
            <a:spLocks noGrp="1"/>
          </p:cNvSpPr>
          <p:nvPr>
            <p:ph type="body" idx="1"/>
          </p:nvPr>
        </p:nvSpPr>
        <p:spPr>
          <a:xfrm>
            <a:off x="301752" y="1527048"/>
            <a:ext cx="8503920" cy="4572000"/>
          </a:xfrm>
          <a:prstGeom prst="rect">
            <a:avLst/>
          </a:prstGeom>
          <a:noFill/>
          <a:ln>
            <a:noFill/>
          </a:ln>
        </p:spPr>
        <p:txBody>
          <a:bodyPr spcFirstLastPara="1" wrap="square" lIns="91425" tIns="45700" rIns="91425" bIns="45700" anchor="t" anchorCtr="0">
            <a:normAutofit/>
          </a:bodyPr>
          <a:lstStyle/>
          <a:p>
            <a:pPr marL="274320" lvl="0" indent="-274320" algn="l" rtl="0">
              <a:lnSpc>
                <a:spcPct val="100000"/>
              </a:lnSpc>
              <a:spcBef>
                <a:spcPts val="0"/>
              </a:spcBef>
              <a:spcAft>
                <a:spcPts val="0"/>
              </a:spcAft>
              <a:buSzPts val="2122"/>
              <a:buChar char="⚫"/>
            </a:pPr>
            <a:r>
              <a:rPr lang="en-US" sz="2497"/>
              <a:t>If the maximum demand of the load is quite higher than the average demand of the load, then the </a:t>
            </a:r>
            <a:r>
              <a:rPr lang="en-US" sz="2497" u="sng">
                <a:solidFill>
                  <a:schemeClr val="hlink"/>
                </a:solidFill>
                <a:hlinkClick r:id="rId3"/>
              </a:rPr>
              <a:t>power generating plant</a:t>
            </a:r>
            <a:r>
              <a:rPr lang="en-US" sz="2497"/>
              <a:t> should be constructed and well equipped to fulfill that maximum demand of the system even the peak demand lasts for less than an hour. This type of costs is referred as semi-fixed cost.</a:t>
            </a:r>
            <a:endParaRPr/>
          </a:p>
          <a:p>
            <a:pPr marL="274320" lvl="0" indent="-274320" algn="l" rtl="0">
              <a:lnSpc>
                <a:spcPct val="100000"/>
              </a:lnSpc>
              <a:spcBef>
                <a:spcPts val="499"/>
              </a:spcBef>
              <a:spcAft>
                <a:spcPts val="0"/>
              </a:spcAft>
              <a:buSzPts val="2122"/>
              <a:buChar char="⚫"/>
            </a:pPr>
            <a:r>
              <a:rPr lang="en-US" sz="2497"/>
              <a:t> It is directly proportional to the maximum demand on the power station. The annual interest and depreciation on capital investment of building and equipment, taxes, salaries of management and clerical staff, expenditure for installation etc. come under semi-fixed costs.</a:t>
            </a:r>
            <a:endParaRPr/>
          </a:p>
          <a:p>
            <a:pPr marL="274320" lvl="0" indent="-139544" algn="l" rtl="0">
              <a:lnSpc>
                <a:spcPct val="100000"/>
              </a:lnSpc>
              <a:spcBef>
                <a:spcPts val="499"/>
              </a:spcBef>
              <a:spcAft>
                <a:spcPts val="0"/>
              </a:spcAft>
              <a:buSzPts val="2122"/>
              <a:buNone/>
            </a:pPr>
            <a:endParaRPr sz="2497"/>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Google Shape;473;p53"/>
          <p:cNvSpPr txBox="1">
            <a:spLocks noGrp="1"/>
          </p:cNvSpPr>
          <p:nvPr>
            <p:ph type="title"/>
          </p:nvPr>
        </p:nvSpPr>
        <p:spPr>
          <a:xfrm>
            <a:off x="381000" y="533400"/>
            <a:ext cx="8534400" cy="758952"/>
          </a:xfrm>
          <a:prstGeom prst="rect">
            <a:avLst/>
          </a:prstGeom>
          <a:noFill/>
          <a:ln>
            <a:noFill/>
          </a:ln>
        </p:spPr>
        <p:txBody>
          <a:bodyPr spcFirstLastPara="1" wrap="square" lIns="91425" tIns="45700" rIns="91425" bIns="45700" anchor="b" anchorCtr="0">
            <a:normAutofit/>
          </a:bodyPr>
          <a:lstStyle/>
          <a:p>
            <a:pPr marL="0" lvl="0" indent="0" algn="ctr" rtl="0">
              <a:lnSpc>
                <a:spcPct val="100000"/>
              </a:lnSpc>
              <a:spcBef>
                <a:spcPts val="0"/>
              </a:spcBef>
              <a:spcAft>
                <a:spcPts val="0"/>
              </a:spcAft>
              <a:buClr>
                <a:srgbClr val="CE5717"/>
              </a:buClr>
              <a:buSzPts val="2970"/>
              <a:buFont typeface="Georgia"/>
              <a:buNone/>
            </a:pPr>
            <a:r>
              <a:rPr lang="en-US" sz="2673" b="1"/>
              <a:t>Running Cost of Electricity</a:t>
            </a:r>
            <a:br>
              <a:rPr lang="en-US" sz="2673" b="1"/>
            </a:br>
            <a:endParaRPr sz="2673"/>
          </a:p>
        </p:txBody>
      </p:sp>
      <p:sp>
        <p:nvSpPr>
          <p:cNvPr id="474" name="Google Shape;474;p53"/>
          <p:cNvSpPr txBox="1">
            <a:spLocks noGrp="1"/>
          </p:cNvSpPr>
          <p:nvPr>
            <p:ph type="body" idx="1"/>
          </p:nvPr>
        </p:nvSpPr>
        <p:spPr>
          <a:xfrm>
            <a:off x="228600" y="1447800"/>
            <a:ext cx="8610600" cy="5638800"/>
          </a:xfrm>
          <a:prstGeom prst="rect">
            <a:avLst/>
          </a:prstGeom>
          <a:noFill/>
          <a:ln>
            <a:noFill/>
          </a:ln>
        </p:spPr>
        <p:txBody>
          <a:bodyPr spcFirstLastPara="1" wrap="square" lIns="91425" tIns="45700" rIns="91425" bIns="45700" anchor="t" anchorCtr="0">
            <a:normAutofit/>
          </a:bodyPr>
          <a:lstStyle/>
          <a:p>
            <a:pPr marL="274320" lvl="0" indent="-274320" algn="just" rtl="0">
              <a:lnSpc>
                <a:spcPct val="100000"/>
              </a:lnSpc>
              <a:spcBef>
                <a:spcPts val="0"/>
              </a:spcBef>
              <a:spcAft>
                <a:spcPts val="0"/>
              </a:spcAft>
              <a:buSzPts val="2040"/>
              <a:buNone/>
            </a:pPr>
            <a:r>
              <a:rPr lang="en-US" sz="2400" b="1"/>
              <a:t>Running Cost of Electricity:</a:t>
            </a:r>
            <a:endParaRPr/>
          </a:p>
          <a:p>
            <a:pPr marL="274320" lvl="0" indent="-274320" algn="just" rtl="0">
              <a:lnSpc>
                <a:spcPct val="100000"/>
              </a:lnSpc>
              <a:spcBef>
                <a:spcPts val="480"/>
              </a:spcBef>
              <a:spcAft>
                <a:spcPts val="0"/>
              </a:spcAft>
              <a:buSzPts val="2040"/>
              <a:buChar char="⚫"/>
            </a:pPr>
            <a:r>
              <a:rPr lang="en-US" sz="2400"/>
              <a:t>The concept of running cost is quite simple. It solely depends on the number of units produced or generated. In </a:t>
            </a:r>
            <a:r>
              <a:rPr lang="en-US" sz="2400" u="sng">
                <a:solidFill>
                  <a:schemeClr val="hlink"/>
                </a:solidFill>
                <a:hlinkClick r:id="rId3"/>
              </a:rPr>
              <a:t>power generating plant</a:t>
            </a:r>
            <a:r>
              <a:rPr lang="en-US" sz="2400"/>
              <a:t> the main running cost is the cost of fuel burnt per unit of electrical energy generation.</a:t>
            </a:r>
            <a:endParaRPr/>
          </a:p>
          <a:p>
            <a:pPr marL="274320" lvl="0" indent="-274320" algn="just" rtl="0">
              <a:lnSpc>
                <a:spcPct val="100000"/>
              </a:lnSpc>
              <a:spcBef>
                <a:spcPts val="480"/>
              </a:spcBef>
              <a:spcAft>
                <a:spcPts val="0"/>
              </a:spcAft>
              <a:buSzPts val="2040"/>
              <a:buChar char="⚫"/>
            </a:pPr>
            <a:r>
              <a:rPr lang="en-US" sz="2400"/>
              <a:t> The cost of lubricating oil, maintenance, repairs and salaries of operating staff are also accounted under running cost of the plant.</a:t>
            </a:r>
            <a:endParaRPr/>
          </a:p>
          <a:p>
            <a:pPr marL="274320" lvl="0" indent="-274320" algn="just" rtl="0">
              <a:lnSpc>
                <a:spcPct val="100000"/>
              </a:lnSpc>
              <a:spcBef>
                <a:spcPts val="480"/>
              </a:spcBef>
              <a:spcAft>
                <a:spcPts val="0"/>
              </a:spcAft>
              <a:buSzPts val="2040"/>
              <a:buChar char="⚫"/>
            </a:pPr>
            <a:r>
              <a:rPr lang="en-US" sz="2400"/>
              <a:t> Since these charges are directly proportional to the number of units generated. For generating more units of electrical energy required running expenditures are more and vice versa.</a:t>
            </a:r>
            <a:endParaRPr/>
          </a:p>
          <a:p>
            <a:pPr marL="274320" lvl="0" indent="-144780" algn="just" rtl="0">
              <a:lnSpc>
                <a:spcPct val="100000"/>
              </a:lnSpc>
              <a:spcBef>
                <a:spcPts val="480"/>
              </a:spcBef>
              <a:spcAft>
                <a:spcPts val="0"/>
              </a:spcAft>
              <a:buSzPts val="2040"/>
              <a:buNone/>
            </a:pPr>
            <a:endParaRPr sz="240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p54"/>
          <p:cNvSpPr txBox="1">
            <a:spLocks noGrp="1"/>
          </p:cNvSpPr>
          <p:nvPr>
            <p:ph type="title"/>
          </p:nvPr>
        </p:nvSpPr>
        <p:spPr>
          <a:xfrm>
            <a:off x="609600" y="-152400"/>
            <a:ext cx="8229600" cy="1143000"/>
          </a:xfrm>
          <a:prstGeom prst="rect">
            <a:avLst/>
          </a:prstGeom>
          <a:noFill/>
          <a:ln>
            <a:noFill/>
          </a:ln>
        </p:spPr>
        <p:txBody>
          <a:bodyPr spcFirstLastPara="1" wrap="square" lIns="91425" tIns="45700" rIns="91425" bIns="45700" anchor="b" anchorCtr="0">
            <a:normAutofit/>
          </a:bodyPr>
          <a:lstStyle/>
          <a:p>
            <a:pPr marL="0" lvl="0" indent="0" algn="ctr" rtl="0">
              <a:lnSpc>
                <a:spcPct val="100000"/>
              </a:lnSpc>
              <a:spcBef>
                <a:spcPts val="0"/>
              </a:spcBef>
              <a:spcAft>
                <a:spcPts val="0"/>
              </a:spcAft>
              <a:buClr>
                <a:srgbClr val="CE5717"/>
              </a:buClr>
              <a:buSzPts val="3200"/>
              <a:buFont typeface="Georgia"/>
              <a:buNone/>
            </a:pPr>
            <a:r>
              <a:rPr lang="en-US" sz="3200" b="1"/>
              <a:t>SOME IMPORTANT TERMS</a:t>
            </a:r>
            <a:endParaRPr sz="3200"/>
          </a:p>
        </p:txBody>
      </p:sp>
      <p:sp>
        <p:nvSpPr>
          <p:cNvPr id="480" name="Google Shape;480;p54"/>
          <p:cNvSpPr txBox="1">
            <a:spLocks noGrp="1"/>
          </p:cNvSpPr>
          <p:nvPr>
            <p:ph type="body" idx="1"/>
          </p:nvPr>
        </p:nvSpPr>
        <p:spPr>
          <a:xfrm>
            <a:off x="301752" y="1527048"/>
            <a:ext cx="8503920" cy="4572000"/>
          </a:xfrm>
          <a:prstGeom prst="rect">
            <a:avLst/>
          </a:prstGeom>
          <a:noFill/>
          <a:ln>
            <a:noFill/>
          </a:ln>
        </p:spPr>
        <p:txBody>
          <a:bodyPr spcFirstLastPara="1" wrap="square" lIns="91425" tIns="45700" rIns="91425" bIns="45700" anchor="t" anchorCtr="0">
            <a:noAutofit/>
          </a:bodyPr>
          <a:lstStyle/>
          <a:p>
            <a:pPr marL="274320" lvl="0" indent="-274320" algn="just" rtl="0">
              <a:lnSpc>
                <a:spcPct val="100000"/>
              </a:lnSpc>
              <a:spcBef>
                <a:spcPts val="0"/>
              </a:spcBef>
              <a:spcAft>
                <a:spcPts val="0"/>
              </a:spcAft>
              <a:buSzPts val="2040"/>
              <a:buFont typeface="Noto Sans Symbols"/>
              <a:buChar char="⮚"/>
            </a:pPr>
            <a:r>
              <a:rPr lang="en-US" sz="2400" b="1">
                <a:latin typeface="Times New Roman"/>
                <a:ea typeface="Times New Roman"/>
                <a:cs typeface="Times New Roman"/>
                <a:sym typeface="Times New Roman"/>
              </a:rPr>
              <a:t>CONNECTED LOAD </a:t>
            </a:r>
            <a:r>
              <a:rPr lang="en-US" sz="2400">
                <a:latin typeface="Times New Roman"/>
                <a:ea typeface="Times New Roman"/>
                <a:cs typeface="Times New Roman"/>
                <a:sym typeface="Times New Roman"/>
              </a:rPr>
              <a:t>: The sum of continuous rating of all electrical equipment connected to the supply system is known as </a:t>
            </a:r>
            <a:r>
              <a:rPr lang="en-US" sz="2400" b="1">
                <a:latin typeface="Times New Roman"/>
                <a:ea typeface="Times New Roman"/>
                <a:cs typeface="Times New Roman"/>
                <a:sym typeface="Times New Roman"/>
              </a:rPr>
              <a:t>Connected Load.</a:t>
            </a:r>
            <a:endParaRPr sz="2400">
              <a:latin typeface="Times New Roman"/>
              <a:ea typeface="Times New Roman"/>
              <a:cs typeface="Times New Roman"/>
              <a:sym typeface="Times New Roman"/>
            </a:endParaRPr>
          </a:p>
          <a:p>
            <a:pPr marL="274320" lvl="0" indent="-274320" algn="just" rtl="0">
              <a:lnSpc>
                <a:spcPct val="100000"/>
              </a:lnSpc>
              <a:spcBef>
                <a:spcPts val="480"/>
              </a:spcBef>
              <a:spcAft>
                <a:spcPts val="0"/>
              </a:spcAft>
              <a:buSzPts val="2040"/>
              <a:buFont typeface="Noto Sans Symbols"/>
              <a:buChar char="⮚"/>
            </a:pPr>
            <a:r>
              <a:rPr lang="en-US" sz="2400" b="1">
                <a:latin typeface="Times New Roman"/>
                <a:ea typeface="Times New Roman"/>
                <a:cs typeface="Times New Roman"/>
                <a:sym typeface="Times New Roman"/>
              </a:rPr>
              <a:t>MAXIMUM DEMAND :</a:t>
            </a:r>
            <a:r>
              <a:rPr lang="en-US" sz="2400">
                <a:latin typeface="Times New Roman"/>
                <a:ea typeface="Times New Roman"/>
                <a:cs typeface="Times New Roman"/>
                <a:sym typeface="Times New Roman"/>
              </a:rPr>
              <a:t> It is the greatest demand or load on power station during given period is known as </a:t>
            </a:r>
            <a:r>
              <a:rPr lang="en-US" sz="2400" b="1">
                <a:latin typeface="Times New Roman"/>
                <a:ea typeface="Times New Roman"/>
                <a:cs typeface="Times New Roman"/>
                <a:sym typeface="Times New Roman"/>
              </a:rPr>
              <a:t>MAXIMUM DEMAND.</a:t>
            </a:r>
            <a:endParaRPr/>
          </a:p>
          <a:p>
            <a:pPr marL="274320" lvl="0" indent="-274320" algn="just" rtl="0">
              <a:lnSpc>
                <a:spcPct val="100000"/>
              </a:lnSpc>
              <a:spcBef>
                <a:spcPts val="480"/>
              </a:spcBef>
              <a:spcAft>
                <a:spcPts val="0"/>
              </a:spcAft>
              <a:buSzPts val="2040"/>
              <a:buFont typeface="Noto Sans Symbols"/>
              <a:buChar char="⮚"/>
            </a:pPr>
            <a:r>
              <a:rPr lang="en-US" sz="2400" b="1">
                <a:latin typeface="Times New Roman"/>
                <a:ea typeface="Times New Roman"/>
                <a:cs typeface="Times New Roman"/>
                <a:sym typeface="Times New Roman"/>
              </a:rPr>
              <a:t>DEMAND FACTOR : </a:t>
            </a:r>
            <a:r>
              <a:rPr lang="en-US" sz="2400">
                <a:latin typeface="Times New Roman"/>
                <a:ea typeface="Times New Roman"/>
                <a:cs typeface="Times New Roman"/>
                <a:sym typeface="Times New Roman"/>
              </a:rPr>
              <a:t>The ratio of maximum demand on power system to the connected load is called </a:t>
            </a:r>
            <a:r>
              <a:rPr lang="en-US" sz="2400" b="1">
                <a:latin typeface="Times New Roman"/>
                <a:ea typeface="Times New Roman"/>
                <a:cs typeface="Times New Roman"/>
                <a:sym typeface="Times New Roman"/>
              </a:rPr>
              <a:t>DEMAND FACTOR. Its value is always less than 1.</a:t>
            </a:r>
            <a:endParaRPr/>
          </a:p>
          <a:p>
            <a:pPr marL="274320" lvl="0" indent="-274320" algn="just" rtl="0">
              <a:lnSpc>
                <a:spcPct val="100000"/>
              </a:lnSpc>
              <a:spcBef>
                <a:spcPts val="480"/>
              </a:spcBef>
              <a:spcAft>
                <a:spcPts val="0"/>
              </a:spcAft>
              <a:buSzPts val="2040"/>
              <a:buFont typeface="Noto Sans Symbols"/>
              <a:buChar char="⮚"/>
            </a:pPr>
            <a:r>
              <a:rPr lang="en-US" sz="2400" b="1">
                <a:latin typeface="Times New Roman"/>
                <a:ea typeface="Times New Roman"/>
                <a:cs typeface="Times New Roman"/>
                <a:sym typeface="Times New Roman"/>
              </a:rPr>
              <a:t>AVERAGE LOAD: </a:t>
            </a:r>
            <a:r>
              <a:rPr lang="en-US" sz="2400">
                <a:latin typeface="Times New Roman"/>
                <a:ea typeface="Times New Roman"/>
                <a:cs typeface="Times New Roman"/>
                <a:sym typeface="Times New Roman"/>
              </a:rPr>
              <a:t>The average of load occurring on power station in given period (day, month, year) is known as </a:t>
            </a:r>
            <a:r>
              <a:rPr lang="en-US" sz="2400" b="1">
                <a:latin typeface="Times New Roman"/>
                <a:ea typeface="Times New Roman"/>
                <a:cs typeface="Times New Roman"/>
                <a:sym typeface="Times New Roman"/>
              </a:rPr>
              <a:t>AVERAGE LOAD. </a:t>
            </a:r>
            <a:endParaRPr/>
          </a:p>
          <a:p>
            <a:pPr marL="0" lvl="0" indent="0" algn="just" rtl="0">
              <a:lnSpc>
                <a:spcPct val="100000"/>
              </a:lnSpc>
              <a:spcBef>
                <a:spcPts val="480"/>
              </a:spcBef>
              <a:spcAft>
                <a:spcPts val="0"/>
              </a:spcAft>
              <a:buSzPts val="2040"/>
              <a:buNone/>
            </a:pPr>
            <a:endParaRPr sz="2400" b="1">
              <a:latin typeface="Times New Roman"/>
              <a:ea typeface="Times New Roman"/>
              <a:cs typeface="Times New Roman"/>
              <a:sym typeface="Times New Roman"/>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sp>
        <p:nvSpPr>
          <p:cNvPr id="486" name="Google Shape;486;p55"/>
          <p:cNvSpPr txBox="1">
            <a:spLocks noGrp="1"/>
          </p:cNvSpPr>
          <p:nvPr>
            <p:ph type="title"/>
          </p:nvPr>
        </p:nvSpPr>
        <p:spPr>
          <a:xfrm>
            <a:off x="301752" y="228600"/>
            <a:ext cx="8534400" cy="758952"/>
          </a:xfrm>
          <a:prstGeom prst="rect">
            <a:avLst/>
          </a:prstGeom>
          <a:noFill/>
          <a:ln>
            <a:noFill/>
          </a:ln>
        </p:spPr>
        <p:txBody>
          <a:bodyPr spcFirstLastPara="1" wrap="square" lIns="91425" tIns="45700" rIns="91425" bIns="45700" anchor="b" anchorCtr="0">
            <a:normAutofit/>
          </a:bodyPr>
          <a:lstStyle/>
          <a:p>
            <a:pPr marL="0" lvl="0" indent="0" algn="ctr" rtl="0">
              <a:lnSpc>
                <a:spcPct val="100000"/>
              </a:lnSpc>
              <a:spcBef>
                <a:spcPts val="0"/>
              </a:spcBef>
              <a:spcAft>
                <a:spcPts val="0"/>
              </a:spcAft>
              <a:buClr>
                <a:srgbClr val="CE5717"/>
              </a:buClr>
              <a:buSzPts val="3300"/>
              <a:buFont typeface="Georgia"/>
              <a:buNone/>
            </a:pPr>
            <a:endParaRPr/>
          </a:p>
        </p:txBody>
      </p:sp>
      <p:sp>
        <p:nvSpPr>
          <p:cNvPr id="487" name="Google Shape;487;p55"/>
          <p:cNvSpPr txBox="1">
            <a:spLocks noGrp="1"/>
          </p:cNvSpPr>
          <p:nvPr>
            <p:ph type="body" idx="1"/>
          </p:nvPr>
        </p:nvSpPr>
        <p:spPr>
          <a:xfrm>
            <a:off x="301752" y="1527048"/>
            <a:ext cx="8503920" cy="4572000"/>
          </a:xfrm>
          <a:prstGeom prst="rect">
            <a:avLst/>
          </a:prstGeom>
          <a:noFill/>
          <a:ln>
            <a:noFill/>
          </a:ln>
        </p:spPr>
        <p:txBody>
          <a:bodyPr spcFirstLastPara="1" wrap="square" lIns="91425" tIns="45700" rIns="91425" bIns="45700" anchor="t" anchorCtr="0">
            <a:normAutofit/>
          </a:bodyPr>
          <a:lstStyle/>
          <a:p>
            <a:pPr marL="0" lvl="0" indent="-129540" algn="just" rtl="0">
              <a:lnSpc>
                <a:spcPct val="100000"/>
              </a:lnSpc>
              <a:spcBef>
                <a:spcPts val="0"/>
              </a:spcBef>
              <a:spcAft>
                <a:spcPts val="0"/>
              </a:spcAft>
              <a:buSzPts val="2040"/>
              <a:buFont typeface="Noto Sans Symbols"/>
              <a:buChar char="⮚"/>
            </a:pPr>
            <a:r>
              <a:rPr lang="en-US" sz="2400" b="1">
                <a:latin typeface="Times New Roman"/>
                <a:ea typeface="Times New Roman"/>
                <a:cs typeface="Times New Roman"/>
                <a:sym typeface="Times New Roman"/>
              </a:rPr>
              <a:t>LOAD FACTOR: </a:t>
            </a:r>
            <a:r>
              <a:rPr lang="en-US" sz="2400">
                <a:latin typeface="Times New Roman"/>
                <a:ea typeface="Times New Roman"/>
                <a:cs typeface="Times New Roman"/>
                <a:sym typeface="Times New Roman"/>
              </a:rPr>
              <a:t>The  ratio of average load to the maximum demand is known as </a:t>
            </a:r>
            <a:r>
              <a:rPr lang="en-US" sz="2400" b="1">
                <a:latin typeface="Times New Roman"/>
                <a:ea typeface="Times New Roman"/>
                <a:cs typeface="Times New Roman"/>
                <a:sym typeface="Times New Roman"/>
              </a:rPr>
              <a:t>LOAD FACTOR</a:t>
            </a:r>
            <a:r>
              <a:rPr lang="en-US" sz="2400">
                <a:latin typeface="Times New Roman"/>
                <a:ea typeface="Times New Roman"/>
                <a:cs typeface="Times New Roman"/>
                <a:sym typeface="Times New Roman"/>
              </a:rPr>
              <a:t>. Its value is always less than 1.</a:t>
            </a:r>
            <a:endParaRPr/>
          </a:p>
          <a:p>
            <a:pPr marL="0" lvl="0" indent="-129540" algn="just" rtl="0">
              <a:lnSpc>
                <a:spcPct val="100000"/>
              </a:lnSpc>
              <a:spcBef>
                <a:spcPts val="480"/>
              </a:spcBef>
              <a:spcAft>
                <a:spcPts val="0"/>
              </a:spcAft>
              <a:buSzPts val="2040"/>
              <a:buFont typeface="Noto Sans Symbols"/>
              <a:buChar char="⮚"/>
            </a:pPr>
            <a:r>
              <a:rPr lang="en-US" sz="2400" b="1">
                <a:latin typeface="Times New Roman"/>
                <a:ea typeface="Times New Roman"/>
                <a:cs typeface="Times New Roman"/>
                <a:sym typeface="Times New Roman"/>
              </a:rPr>
              <a:t> DIVERSITY FACTOR </a:t>
            </a:r>
            <a:r>
              <a:rPr lang="en-US" sz="2400">
                <a:latin typeface="Times New Roman"/>
                <a:ea typeface="Times New Roman"/>
                <a:cs typeface="Times New Roman"/>
                <a:sym typeface="Times New Roman"/>
              </a:rPr>
              <a:t>: The ratio of sum of individual maximum demand to the maximum demand on power station is called </a:t>
            </a:r>
            <a:r>
              <a:rPr lang="en-US" sz="2400" b="1">
                <a:latin typeface="Times New Roman"/>
                <a:ea typeface="Times New Roman"/>
                <a:cs typeface="Times New Roman"/>
                <a:sym typeface="Times New Roman"/>
              </a:rPr>
              <a:t>DIVERSITY FACTOR. Its value is always greater than 1.</a:t>
            </a:r>
            <a:endParaRPr/>
          </a:p>
          <a:p>
            <a:pPr marL="274320" lvl="0" indent="-274320" algn="just" rtl="0">
              <a:lnSpc>
                <a:spcPct val="100000"/>
              </a:lnSpc>
              <a:spcBef>
                <a:spcPts val="480"/>
              </a:spcBef>
              <a:spcAft>
                <a:spcPts val="0"/>
              </a:spcAft>
              <a:buSzPts val="2040"/>
              <a:buFont typeface="Noto Sans Symbols"/>
              <a:buChar char="⮚"/>
            </a:pPr>
            <a:r>
              <a:rPr lang="en-US" sz="2400" b="1"/>
              <a:t>PLANT CAPACITY FACTOR</a:t>
            </a:r>
            <a:r>
              <a:rPr lang="en-US" sz="2400"/>
              <a:t>: It is the ratio of actual energy produced to the maximum  energy that could have been produced during a given period is known as </a:t>
            </a:r>
            <a:r>
              <a:rPr lang="en-US" sz="2400" b="1"/>
              <a:t>PLANT CAPACITY FACTOR</a:t>
            </a:r>
            <a:r>
              <a:rPr lang="en-US" sz="2400"/>
              <a:t>.</a:t>
            </a:r>
            <a:endParaRPr/>
          </a:p>
          <a:p>
            <a:pPr marL="274320" lvl="0" indent="-144780" algn="just" rtl="0">
              <a:lnSpc>
                <a:spcPct val="100000"/>
              </a:lnSpc>
              <a:spcBef>
                <a:spcPts val="480"/>
              </a:spcBef>
              <a:spcAft>
                <a:spcPts val="0"/>
              </a:spcAft>
              <a:buSzPts val="2040"/>
              <a:buNone/>
            </a:pPr>
            <a:endParaRPr sz="240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sp>
        <p:nvSpPr>
          <p:cNvPr id="492" name="Google Shape;492;p56"/>
          <p:cNvSpPr txBox="1">
            <a:spLocks noGrp="1"/>
          </p:cNvSpPr>
          <p:nvPr>
            <p:ph type="title"/>
          </p:nvPr>
        </p:nvSpPr>
        <p:spPr>
          <a:xfrm>
            <a:off x="301752" y="228600"/>
            <a:ext cx="8534400" cy="758952"/>
          </a:xfrm>
          <a:prstGeom prst="rect">
            <a:avLst/>
          </a:prstGeom>
          <a:noFill/>
          <a:ln>
            <a:noFill/>
          </a:ln>
        </p:spPr>
        <p:txBody>
          <a:bodyPr spcFirstLastPara="1" wrap="square" lIns="91425" tIns="45700" rIns="91425" bIns="45700" anchor="b" anchorCtr="0">
            <a:normAutofit/>
          </a:bodyPr>
          <a:lstStyle/>
          <a:p>
            <a:pPr marL="0" lvl="0" indent="0" algn="ctr" rtl="0">
              <a:lnSpc>
                <a:spcPct val="100000"/>
              </a:lnSpc>
              <a:spcBef>
                <a:spcPts val="0"/>
              </a:spcBef>
              <a:spcAft>
                <a:spcPts val="0"/>
              </a:spcAft>
              <a:buClr>
                <a:srgbClr val="CE5717"/>
              </a:buClr>
              <a:buSzPts val="3300"/>
              <a:buFont typeface="Georgia"/>
              <a:buNone/>
            </a:pPr>
            <a:endParaRPr/>
          </a:p>
        </p:txBody>
      </p:sp>
      <p:sp>
        <p:nvSpPr>
          <p:cNvPr id="493" name="Google Shape;493;p56"/>
          <p:cNvSpPr txBox="1">
            <a:spLocks noGrp="1"/>
          </p:cNvSpPr>
          <p:nvPr>
            <p:ph type="body" idx="1"/>
          </p:nvPr>
        </p:nvSpPr>
        <p:spPr>
          <a:xfrm>
            <a:off x="301752" y="1066800"/>
            <a:ext cx="8503920" cy="4572000"/>
          </a:xfrm>
          <a:prstGeom prst="rect">
            <a:avLst/>
          </a:prstGeom>
          <a:noFill/>
          <a:ln>
            <a:noFill/>
          </a:ln>
        </p:spPr>
        <p:txBody>
          <a:bodyPr spcFirstLastPara="1" wrap="square" lIns="91425" tIns="45700" rIns="91425" bIns="45700" anchor="t" anchorCtr="0">
            <a:noAutofit/>
          </a:bodyPr>
          <a:lstStyle/>
          <a:p>
            <a:pPr marL="274320" lvl="0" indent="-155575" algn="l" rtl="0">
              <a:lnSpc>
                <a:spcPct val="100000"/>
              </a:lnSpc>
              <a:spcBef>
                <a:spcPts val="0"/>
              </a:spcBef>
              <a:spcAft>
                <a:spcPts val="0"/>
              </a:spcAft>
              <a:buSzPts val="1870"/>
              <a:buFont typeface="Noto Sans Symbols"/>
              <a:buNone/>
            </a:pPr>
            <a:endParaRPr sz="2200"/>
          </a:p>
          <a:p>
            <a:pPr marL="274320" lvl="0" indent="-274320" algn="l" rtl="0">
              <a:lnSpc>
                <a:spcPct val="100000"/>
              </a:lnSpc>
              <a:spcBef>
                <a:spcPts val="440"/>
              </a:spcBef>
              <a:spcAft>
                <a:spcPts val="0"/>
              </a:spcAft>
              <a:buSzPts val="1870"/>
              <a:buFont typeface="Noto Sans Symbols"/>
              <a:buChar char="⮚"/>
            </a:pPr>
            <a:r>
              <a:rPr lang="en-US" sz="2200" b="1"/>
              <a:t>PLANT USE FACTOR </a:t>
            </a:r>
            <a:r>
              <a:rPr lang="en-US" sz="2200"/>
              <a:t>: The ratio of KWH generated to product of plant capacity and no. of hours for which plant was in operation. </a:t>
            </a:r>
            <a:endParaRPr/>
          </a:p>
          <a:p>
            <a:pPr marL="274320" lvl="0" indent="-155575" algn="l" rtl="0">
              <a:lnSpc>
                <a:spcPct val="100000"/>
              </a:lnSpc>
              <a:spcBef>
                <a:spcPts val="440"/>
              </a:spcBef>
              <a:spcAft>
                <a:spcPts val="0"/>
              </a:spcAft>
              <a:buSzPts val="1870"/>
              <a:buFont typeface="Noto Sans Symbols"/>
              <a:buNone/>
            </a:pPr>
            <a:endParaRPr sz="2200"/>
          </a:p>
          <a:p>
            <a:pPr marL="0" lvl="0" indent="-118745" algn="l" rtl="0">
              <a:lnSpc>
                <a:spcPct val="100000"/>
              </a:lnSpc>
              <a:spcBef>
                <a:spcPts val="440"/>
              </a:spcBef>
              <a:spcAft>
                <a:spcPts val="0"/>
              </a:spcAft>
              <a:buSzPts val="1870"/>
              <a:buFont typeface="Noto Sans Symbols"/>
              <a:buChar char="⮚"/>
            </a:pPr>
            <a:r>
              <a:rPr lang="en-US" sz="2200" b="1"/>
              <a:t>   PLANT CAPACITY FACTOR = STATION output in kwh/ plant capacity . Hours of use</a:t>
            </a:r>
            <a:endParaRPr/>
          </a:p>
          <a:p>
            <a:pPr marL="0" lvl="0" indent="0" algn="l" rtl="0">
              <a:lnSpc>
                <a:spcPct val="100000"/>
              </a:lnSpc>
              <a:spcBef>
                <a:spcPts val="440"/>
              </a:spcBef>
              <a:spcAft>
                <a:spcPts val="0"/>
              </a:spcAft>
              <a:buSzPts val="1870"/>
              <a:buFont typeface="Noto Sans Symbols"/>
              <a:buNone/>
            </a:pPr>
            <a:endParaRPr sz="2200" b="1"/>
          </a:p>
          <a:p>
            <a:pPr marL="0" lvl="0" indent="-118745" algn="l" rtl="0">
              <a:lnSpc>
                <a:spcPct val="100000"/>
              </a:lnSpc>
              <a:spcBef>
                <a:spcPts val="440"/>
              </a:spcBef>
              <a:spcAft>
                <a:spcPts val="0"/>
              </a:spcAft>
              <a:buSzPts val="1870"/>
              <a:buFont typeface="Noto Sans Symbols"/>
              <a:buChar char="⮚"/>
            </a:pPr>
            <a:r>
              <a:rPr lang="en-US" sz="2200" b="1"/>
              <a:t>   UTILIZATION FACTOR </a:t>
            </a:r>
            <a:r>
              <a:rPr lang="en-US" sz="2200"/>
              <a:t>: It is defined as the ratio of maximum demand on power station to the rated capacity of power station.</a:t>
            </a:r>
            <a:endParaRPr/>
          </a:p>
          <a:p>
            <a:pPr marL="0" lvl="0" indent="0" algn="l" rtl="0">
              <a:lnSpc>
                <a:spcPct val="100000"/>
              </a:lnSpc>
              <a:spcBef>
                <a:spcPts val="440"/>
              </a:spcBef>
              <a:spcAft>
                <a:spcPts val="0"/>
              </a:spcAft>
              <a:buSzPts val="1870"/>
              <a:buFont typeface="Noto Sans Symbols"/>
              <a:buNone/>
            </a:pPr>
            <a:endParaRPr sz="2200"/>
          </a:p>
          <a:p>
            <a:pPr marL="0" lvl="0" indent="-118745" algn="l" rtl="0">
              <a:lnSpc>
                <a:spcPct val="100000"/>
              </a:lnSpc>
              <a:spcBef>
                <a:spcPts val="440"/>
              </a:spcBef>
              <a:spcAft>
                <a:spcPts val="0"/>
              </a:spcAft>
              <a:buSzPts val="1870"/>
              <a:buFont typeface="Noto Sans Symbols"/>
              <a:buChar char="⮚"/>
            </a:pPr>
            <a:r>
              <a:rPr lang="en-US" sz="2200" b="1"/>
              <a:t>    POWER FACTOR </a:t>
            </a:r>
            <a:r>
              <a:rPr lang="en-US" sz="2200"/>
              <a:t>: It is the ratio of true power to the apparent power.</a:t>
            </a:r>
            <a:endParaRPr/>
          </a:p>
          <a:p>
            <a:pPr marL="274320" lvl="0" indent="-274320" algn="l" rtl="0">
              <a:lnSpc>
                <a:spcPct val="100000"/>
              </a:lnSpc>
              <a:spcBef>
                <a:spcPts val="440"/>
              </a:spcBef>
              <a:spcAft>
                <a:spcPts val="0"/>
              </a:spcAft>
              <a:buSzPts val="1870"/>
              <a:buNone/>
            </a:pPr>
            <a:r>
              <a:rPr lang="en-US" sz="2200" b="1"/>
              <a:t>            Power factor =  TRUE POWER/ APPARENT POWER </a:t>
            </a:r>
            <a:endParaRPr/>
          </a:p>
          <a:p>
            <a:pPr marL="274320" lvl="0" indent="-155575" algn="l" rtl="0">
              <a:lnSpc>
                <a:spcPct val="100000"/>
              </a:lnSpc>
              <a:spcBef>
                <a:spcPts val="440"/>
              </a:spcBef>
              <a:spcAft>
                <a:spcPts val="0"/>
              </a:spcAft>
              <a:buSzPts val="1870"/>
              <a:buNone/>
            </a:pPr>
            <a:endParaRPr sz="220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sp>
        <p:nvSpPr>
          <p:cNvPr id="498" name="Google Shape;498;p57"/>
          <p:cNvSpPr txBox="1">
            <a:spLocks noGrp="1"/>
          </p:cNvSpPr>
          <p:nvPr>
            <p:ph type="title"/>
          </p:nvPr>
        </p:nvSpPr>
        <p:spPr>
          <a:xfrm>
            <a:off x="301752" y="228600"/>
            <a:ext cx="8534400" cy="758952"/>
          </a:xfrm>
          <a:prstGeom prst="rect">
            <a:avLst/>
          </a:prstGeom>
          <a:noFill/>
          <a:ln>
            <a:noFill/>
          </a:ln>
        </p:spPr>
        <p:txBody>
          <a:bodyPr spcFirstLastPara="1" wrap="square" lIns="91425" tIns="45700" rIns="91425" bIns="45700" anchor="b" anchorCtr="0">
            <a:normAutofit/>
          </a:bodyPr>
          <a:lstStyle/>
          <a:p>
            <a:pPr marL="0" lvl="0" indent="0" algn="ctr" rtl="0">
              <a:lnSpc>
                <a:spcPct val="100000"/>
              </a:lnSpc>
              <a:spcBef>
                <a:spcPts val="0"/>
              </a:spcBef>
              <a:spcAft>
                <a:spcPts val="0"/>
              </a:spcAft>
              <a:buClr>
                <a:srgbClr val="CE5717"/>
              </a:buClr>
              <a:buSzPts val="3300"/>
              <a:buFont typeface="Georgia"/>
              <a:buNone/>
            </a:pPr>
            <a:r>
              <a:rPr lang="en-US" b="1"/>
              <a:t>Load curve</a:t>
            </a:r>
            <a:endParaRPr/>
          </a:p>
        </p:txBody>
      </p:sp>
      <p:sp>
        <p:nvSpPr>
          <p:cNvPr id="499" name="Google Shape;499;p57"/>
          <p:cNvSpPr txBox="1">
            <a:spLocks noGrp="1"/>
          </p:cNvSpPr>
          <p:nvPr>
            <p:ph type="body" idx="1"/>
          </p:nvPr>
        </p:nvSpPr>
        <p:spPr>
          <a:xfrm>
            <a:off x="301752" y="1527048"/>
            <a:ext cx="8503920" cy="4572000"/>
          </a:xfrm>
          <a:prstGeom prst="rect">
            <a:avLst/>
          </a:prstGeom>
          <a:noFill/>
          <a:ln>
            <a:noFill/>
          </a:ln>
        </p:spPr>
        <p:txBody>
          <a:bodyPr spcFirstLastPara="1" wrap="square" lIns="91425" tIns="45700" rIns="91425" bIns="45700" anchor="t" anchorCtr="0">
            <a:normAutofit/>
          </a:bodyPr>
          <a:lstStyle/>
          <a:p>
            <a:pPr marL="274320" lvl="0" indent="-274320" algn="l" rtl="0">
              <a:lnSpc>
                <a:spcPct val="90000"/>
              </a:lnSpc>
              <a:spcBef>
                <a:spcPts val="0"/>
              </a:spcBef>
              <a:spcAft>
                <a:spcPts val="0"/>
              </a:spcAft>
              <a:buSzPts val="2122"/>
              <a:buChar char="⚫"/>
            </a:pPr>
            <a:r>
              <a:rPr lang="en-US" sz="2497" b="1"/>
              <a:t>Load</a:t>
            </a:r>
            <a:r>
              <a:rPr lang="en-US" sz="2497"/>
              <a:t>  </a:t>
            </a:r>
            <a:r>
              <a:rPr lang="en-US" sz="2497" b="1"/>
              <a:t>curve</a:t>
            </a:r>
            <a:r>
              <a:rPr lang="en-US" sz="2497"/>
              <a:t> determines the </a:t>
            </a:r>
            <a:r>
              <a:rPr lang="en-US" sz="2497" b="1"/>
              <a:t>load</a:t>
            </a:r>
            <a:r>
              <a:rPr lang="en-US" sz="2497"/>
              <a:t> variation during different hours of the day. It indicates the peak </a:t>
            </a:r>
            <a:r>
              <a:rPr lang="en-US" sz="2497" b="1"/>
              <a:t>load</a:t>
            </a:r>
            <a:r>
              <a:rPr lang="en-US" sz="2497"/>
              <a:t> which determines the maximum demand on the power station. The area under the </a:t>
            </a:r>
            <a:r>
              <a:rPr lang="en-US" sz="2497" b="1"/>
              <a:t>load curve</a:t>
            </a:r>
            <a:r>
              <a:rPr lang="en-US" sz="2497"/>
              <a:t> gives the total energy generated in the period under consideration.</a:t>
            </a:r>
            <a:endParaRPr/>
          </a:p>
          <a:p>
            <a:pPr marL="274320" lvl="0" indent="-274320" algn="l" rtl="0">
              <a:lnSpc>
                <a:spcPct val="90000"/>
              </a:lnSpc>
              <a:spcBef>
                <a:spcPts val="499"/>
              </a:spcBef>
              <a:spcAft>
                <a:spcPts val="0"/>
              </a:spcAft>
              <a:buSzPts val="2122"/>
              <a:buChar char="⚫"/>
            </a:pPr>
            <a:r>
              <a:rPr lang="en-US" sz="2497"/>
              <a:t>In a power system, a </a:t>
            </a:r>
            <a:r>
              <a:rPr lang="en-US" sz="2497" b="1"/>
              <a:t>load curve</a:t>
            </a:r>
            <a:r>
              <a:rPr lang="en-US" sz="2497"/>
              <a:t> or </a:t>
            </a:r>
            <a:r>
              <a:rPr lang="en-US" sz="2497" b="1"/>
              <a:t>load</a:t>
            </a:r>
            <a:r>
              <a:rPr lang="en-US" sz="2497"/>
              <a:t> profile is a chart illustrating the variation in demand/electrical </a:t>
            </a:r>
            <a:r>
              <a:rPr lang="en-US" sz="2497" b="1"/>
              <a:t>load</a:t>
            </a:r>
            <a:r>
              <a:rPr lang="en-US" sz="2497"/>
              <a:t> over a specific time. </a:t>
            </a:r>
            <a:endParaRPr/>
          </a:p>
          <a:p>
            <a:pPr marL="274320" lvl="0" indent="-274320" algn="l" rtl="0">
              <a:lnSpc>
                <a:spcPct val="90000"/>
              </a:lnSpc>
              <a:spcBef>
                <a:spcPts val="499"/>
              </a:spcBef>
              <a:spcAft>
                <a:spcPts val="0"/>
              </a:spcAft>
              <a:buSzPts val="2122"/>
              <a:buChar char="⚫"/>
            </a:pPr>
            <a:r>
              <a:rPr lang="en-US" sz="2497"/>
              <a:t>Generation companies use this information to plan how much power they will need to generate at any given time.</a:t>
            </a:r>
            <a:br>
              <a:rPr lang="en-US" sz="2497"/>
            </a:br>
            <a:endParaRPr sz="2497"/>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4" name="Google Shape;504;p58"/>
          <p:cNvSpPr txBox="1">
            <a:spLocks noGrp="1"/>
          </p:cNvSpPr>
          <p:nvPr>
            <p:ph type="title"/>
          </p:nvPr>
        </p:nvSpPr>
        <p:spPr>
          <a:xfrm>
            <a:off x="301752" y="228600"/>
            <a:ext cx="8534400" cy="758952"/>
          </a:xfrm>
          <a:prstGeom prst="rect">
            <a:avLst/>
          </a:prstGeom>
          <a:noFill/>
          <a:ln>
            <a:noFill/>
          </a:ln>
        </p:spPr>
        <p:txBody>
          <a:bodyPr spcFirstLastPara="1" wrap="square" lIns="91425" tIns="45700" rIns="91425" bIns="45700" anchor="b" anchorCtr="0">
            <a:normAutofit/>
          </a:bodyPr>
          <a:lstStyle/>
          <a:p>
            <a:pPr marL="0" lvl="0" indent="0" algn="ctr" rtl="0">
              <a:lnSpc>
                <a:spcPct val="100000"/>
              </a:lnSpc>
              <a:spcBef>
                <a:spcPts val="0"/>
              </a:spcBef>
              <a:spcAft>
                <a:spcPts val="0"/>
              </a:spcAft>
              <a:buClr>
                <a:srgbClr val="CE5717"/>
              </a:buClr>
              <a:buSzPts val="3300"/>
              <a:buFont typeface="Georgia"/>
              <a:buNone/>
            </a:pPr>
            <a:endParaRPr/>
          </a:p>
        </p:txBody>
      </p:sp>
      <p:pic>
        <p:nvPicPr>
          <p:cNvPr id="505" name="Google Shape;505;p58" descr="economics-of-power-generation-12-638.jpg"/>
          <p:cNvPicPr preferRelativeResize="0">
            <a:picLocks noGrp="1"/>
          </p:cNvPicPr>
          <p:nvPr>
            <p:ph type="body" idx="1"/>
          </p:nvPr>
        </p:nvPicPr>
        <p:blipFill rotWithShape="1">
          <a:blip r:embed="rId3">
            <a:alphaModFix/>
          </a:blip>
          <a:srcRect/>
          <a:stretch/>
        </p:blipFill>
        <p:spPr>
          <a:xfrm>
            <a:off x="1515269" y="1531937"/>
            <a:ext cx="6076950" cy="4562475"/>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sp>
        <p:nvSpPr>
          <p:cNvPr id="510" name="Google Shape;510;p59"/>
          <p:cNvSpPr txBox="1">
            <a:spLocks noGrp="1"/>
          </p:cNvSpPr>
          <p:nvPr>
            <p:ph type="title"/>
          </p:nvPr>
        </p:nvSpPr>
        <p:spPr>
          <a:xfrm>
            <a:off x="301752" y="228600"/>
            <a:ext cx="8534400" cy="758952"/>
          </a:xfrm>
          <a:prstGeom prst="rect">
            <a:avLst/>
          </a:prstGeom>
          <a:noFill/>
          <a:ln>
            <a:noFill/>
          </a:ln>
        </p:spPr>
        <p:txBody>
          <a:bodyPr spcFirstLastPara="1" wrap="square" lIns="91425" tIns="45700" rIns="91425" bIns="45700" anchor="b" anchorCtr="0">
            <a:normAutofit/>
          </a:bodyPr>
          <a:lstStyle/>
          <a:p>
            <a:pPr marL="0" lvl="0" indent="0" algn="ctr" rtl="0">
              <a:lnSpc>
                <a:spcPct val="100000"/>
              </a:lnSpc>
              <a:spcBef>
                <a:spcPts val="0"/>
              </a:spcBef>
              <a:spcAft>
                <a:spcPts val="0"/>
              </a:spcAft>
              <a:buClr>
                <a:srgbClr val="CE5717"/>
              </a:buClr>
              <a:buSzPts val="3300"/>
              <a:buFont typeface="Georgia"/>
              <a:buNone/>
            </a:pPr>
            <a:endParaRPr/>
          </a:p>
        </p:txBody>
      </p:sp>
      <p:pic>
        <p:nvPicPr>
          <p:cNvPr id="511" name="Google Shape;511;p59" descr="load-curve-4-728.jpg"/>
          <p:cNvPicPr preferRelativeResize="0">
            <a:picLocks noGrp="1"/>
          </p:cNvPicPr>
          <p:nvPr>
            <p:ph type="body" idx="1"/>
          </p:nvPr>
        </p:nvPicPr>
        <p:blipFill rotWithShape="1">
          <a:blip r:embed="rId3">
            <a:alphaModFix/>
          </a:blip>
          <a:srcRect/>
          <a:stretch/>
        </p:blipFill>
        <p:spPr>
          <a:xfrm>
            <a:off x="0" y="4"/>
            <a:ext cx="9144000" cy="6857999"/>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516" name="Google Shape;516;p60"/>
          <p:cNvSpPr txBox="1">
            <a:spLocks noGrp="1"/>
          </p:cNvSpPr>
          <p:nvPr>
            <p:ph type="title"/>
          </p:nvPr>
        </p:nvSpPr>
        <p:spPr>
          <a:xfrm>
            <a:off x="228600" y="381000"/>
            <a:ext cx="8534400" cy="758952"/>
          </a:xfrm>
          <a:prstGeom prst="rect">
            <a:avLst/>
          </a:prstGeom>
          <a:noFill/>
          <a:ln>
            <a:noFill/>
          </a:ln>
        </p:spPr>
        <p:txBody>
          <a:bodyPr spcFirstLastPara="1" wrap="square" lIns="91425" tIns="45700" rIns="91425" bIns="45700" anchor="b" anchorCtr="0">
            <a:normAutofit/>
          </a:bodyPr>
          <a:lstStyle/>
          <a:p>
            <a:pPr marL="0" lvl="0" indent="0" algn="ctr" rtl="0">
              <a:lnSpc>
                <a:spcPct val="100000"/>
              </a:lnSpc>
              <a:spcBef>
                <a:spcPts val="0"/>
              </a:spcBef>
              <a:spcAft>
                <a:spcPts val="0"/>
              </a:spcAft>
              <a:buClr>
                <a:srgbClr val="CE5717"/>
              </a:buClr>
              <a:buSzPts val="2970"/>
              <a:buFont typeface="Georgia"/>
              <a:buNone/>
            </a:pPr>
            <a:r>
              <a:rPr lang="en-US" sz="2673"/>
              <a:t>IMPORTANCE OF LOAD FACTOR AND DIVERSITY FACTOR</a:t>
            </a:r>
            <a:endParaRPr sz="2970"/>
          </a:p>
        </p:txBody>
      </p:sp>
      <p:sp>
        <p:nvSpPr>
          <p:cNvPr id="517" name="Google Shape;517;p60"/>
          <p:cNvSpPr txBox="1">
            <a:spLocks noGrp="1"/>
          </p:cNvSpPr>
          <p:nvPr>
            <p:ph type="body" idx="1"/>
          </p:nvPr>
        </p:nvSpPr>
        <p:spPr>
          <a:xfrm>
            <a:off x="301752" y="1527048"/>
            <a:ext cx="8503920" cy="4572000"/>
          </a:xfrm>
          <a:prstGeom prst="rect">
            <a:avLst/>
          </a:prstGeom>
          <a:noFill/>
          <a:ln>
            <a:noFill/>
          </a:ln>
        </p:spPr>
        <p:txBody>
          <a:bodyPr spcFirstLastPara="1" wrap="square" lIns="91425" tIns="45700" rIns="91425" bIns="45700" anchor="t" anchorCtr="0">
            <a:normAutofit/>
          </a:bodyPr>
          <a:lstStyle/>
          <a:p>
            <a:pPr marL="274320" lvl="0" indent="-274320" algn="just" rtl="0">
              <a:lnSpc>
                <a:spcPct val="100000"/>
              </a:lnSpc>
              <a:spcBef>
                <a:spcPts val="0"/>
              </a:spcBef>
              <a:spcAft>
                <a:spcPts val="0"/>
              </a:spcAft>
              <a:buSzPts val="2040"/>
              <a:buNone/>
            </a:pPr>
            <a:r>
              <a:rPr lang="en-US" sz="2400"/>
              <a:t>(1) </a:t>
            </a:r>
            <a:r>
              <a:rPr lang="en-US" sz="2400" b="1"/>
              <a:t>Load factor </a:t>
            </a:r>
            <a:r>
              <a:rPr lang="en-US" sz="2400"/>
              <a:t>: Load factor is the ratio of average load to maximum load on the power plant.</a:t>
            </a:r>
            <a:endParaRPr/>
          </a:p>
          <a:p>
            <a:pPr marL="274320" lvl="0" indent="-274320" algn="just" rtl="0">
              <a:lnSpc>
                <a:spcPct val="100000"/>
              </a:lnSpc>
              <a:spcBef>
                <a:spcPts val="480"/>
              </a:spcBef>
              <a:spcAft>
                <a:spcPts val="0"/>
              </a:spcAft>
              <a:buSzPts val="2040"/>
              <a:buChar char="⚫"/>
            </a:pPr>
            <a:r>
              <a:rPr lang="en-US" sz="2400"/>
              <a:t> The load factor will increase if the average load increases without the increase in maximum load. Thus, the total number of units of energy generated (kWh) at higher load factor  would increase. </a:t>
            </a:r>
            <a:endParaRPr/>
          </a:p>
          <a:p>
            <a:pPr marL="274320" lvl="0" indent="-274320" algn="just" rtl="0">
              <a:lnSpc>
                <a:spcPct val="100000"/>
              </a:lnSpc>
              <a:spcBef>
                <a:spcPts val="480"/>
              </a:spcBef>
              <a:spcAft>
                <a:spcPts val="0"/>
              </a:spcAft>
              <a:buSzPts val="2040"/>
              <a:buChar char="⚫"/>
            </a:pPr>
            <a:r>
              <a:rPr lang="en-US" sz="2400"/>
              <a:t>But the annual fixed charges per unit of energy generated would reduce with the increase in load factor. Hence, the annual fixed charges per unit of energy generated would reduce with the increase in load factor. As a result the overall cost per unit of energy generated reduces.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7"/>
          <p:cNvSpPr txBox="1">
            <a:spLocks noGrp="1"/>
          </p:cNvSpPr>
          <p:nvPr>
            <p:ph type="title"/>
          </p:nvPr>
        </p:nvSpPr>
        <p:spPr>
          <a:xfrm>
            <a:off x="42454" y="381000"/>
            <a:ext cx="9101546" cy="706964"/>
          </a:xfrm>
          <a:prstGeom prst="rect">
            <a:avLst/>
          </a:prstGeom>
          <a:noFill/>
          <a:ln>
            <a:noFill/>
          </a:ln>
        </p:spPr>
        <p:txBody>
          <a:bodyPr spcFirstLastPara="1" wrap="square" lIns="91425" tIns="45700" rIns="91425" bIns="45700" anchor="b" anchorCtr="0">
            <a:normAutofit/>
          </a:bodyPr>
          <a:lstStyle/>
          <a:p>
            <a:pPr marL="0" lvl="0" indent="0" algn="ctr" rtl="0">
              <a:lnSpc>
                <a:spcPct val="100000"/>
              </a:lnSpc>
              <a:spcBef>
                <a:spcPts val="0"/>
              </a:spcBef>
              <a:spcAft>
                <a:spcPts val="0"/>
              </a:spcAft>
              <a:buClr>
                <a:srgbClr val="CE5717"/>
              </a:buClr>
              <a:buSzPts val="2520"/>
              <a:buFont typeface="Georgia"/>
              <a:buNone/>
            </a:pPr>
            <a:r>
              <a:rPr lang="en-US" sz="2268" b="1"/>
              <a:t>Difference between conventional &amp; non-conventional sources</a:t>
            </a:r>
            <a:endParaRPr sz="2970"/>
          </a:p>
        </p:txBody>
      </p:sp>
      <p:sp>
        <p:nvSpPr>
          <p:cNvPr id="202" name="Google Shape;202;p7"/>
          <p:cNvSpPr txBox="1">
            <a:spLocks noGrp="1"/>
          </p:cNvSpPr>
          <p:nvPr>
            <p:ph type="body" idx="1"/>
          </p:nvPr>
        </p:nvSpPr>
        <p:spPr>
          <a:xfrm>
            <a:off x="457200" y="1600200"/>
            <a:ext cx="3618868" cy="576262"/>
          </a:xfrm>
          <a:prstGeom prst="rect">
            <a:avLst/>
          </a:prstGeom>
          <a:noFill/>
          <a:ln>
            <a:noFill/>
          </a:ln>
          <a:effectLst>
            <a:outerShdw blurRad="50800" dist="25400" dir="5400000" rotWithShape="0">
              <a:srgbClr val="000000">
                <a:alpha val="34509"/>
              </a:srgbClr>
            </a:outerShdw>
          </a:effectLst>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70"/>
              <a:buNone/>
            </a:pPr>
            <a:r>
              <a:rPr lang="en-US"/>
              <a:t>Conventional sources</a:t>
            </a:r>
            <a:endParaRPr/>
          </a:p>
        </p:txBody>
      </p:sp>
      <p:sp>
        <p:nvSpPr>
          <p:cNvPr id="203" name="Google Shape;203;p7"/>
          <p:cNvSpPr txBox="1">
            <a:spLocks noGrp="1"/>
          </p:cNvSpPr>
          <p:nvPr>
            <p:ph type="body" idx="3"/>
          </p:nvPr>
        </p:nvSpPr>
        <p:spPr>
          <a:xfrm>
            <a:off x="152400" y="2286000"/>
            <a:ext cx="4267200" cy="3041470"/>
          </a:xfrm>
          <a:prstGeom prst="rect">
            <a:avLst/>
          </a:prstGeom>
          <a:noFill/>
          <a:ln>
            <a:noFill/>
          </a:ln>
        </p:spPr>
        <p:txBody>
          <a:bodyPr spcFirstLastPara="1" wrap="square" lIns="91425" tIns="45700" rIns="91425" bIns="45700" anchor="t" anchorCtr="0">
            <a:noAutofit/>
          </a:bodyPr>
          <a:lstStyle/>
          <a:p>
            <a:pPr marL="274320" lvl="0" indent="-274320" algn="just" rtl="0">
              <a:lnSpc>
                <a:spcPct val="100000"/>
              </a:lnSpc>
              <a:spcBef>
                <a:spcPts val="0"/>
              </a:spcBef>
              <a:spcAft>
                <a:spcPts val="0"/>
              </a:spcAft>
              <a:buSzPts val="1530"/>
              <a:buChar char="⚫"/>
            </a:pPr>
            <a:r>
              <a:rPr lang="en-US" sz="1800"/>
              <a:t>Conventional sources of energy (e.g. coal, petroleum and natural gas) are non-renewable sources of energy.</a:t>
            </a:r>
            <a:endParaRPr/>
          </a:p>
          <a:p>
            <a:pPr marL="274320" lvl="0" indent="-274320" algn="just" rtl="0">
              <a:lnSpc>
                <a:spcPct val="100000"/>
              </a:lnSpc>
              <a:spcBef>
                <a:spcPts val="360"/>
              </a:spcBef>
              <a:spcAft>
                <a:spcPts val="0"/>
              </a:spcAft>
              <a:buSzPts val="1530"/>
              <a:buChar char="⚫"/>
            </a:pPr>
            <a:r>
              <a:rPr lang="en-US" sz="1800"/>
              <a:t>They have been in use since a long time. For example, firewood and coal have been in use since a long time.</a:t>
            </a:r>
            <a:endParaRPr/>
          </a:p>
          <a:p>
            <a:pPr marL="274320" lvl="0" indent="-274320" algn="just" rtl="0">
              <a:lnSpc>
                <a:spcPct val="100000"/>
              </a:lnSpc>
              <a:spcBef>
                <a:spcPts val="360"/>
              </a:spcBef>
              <a:spcAft>
                <a:spcPts val="0"/>
              </a:spcAft>
              <a:buSzPts val="1530"/>
              <a:buChar char="⚫"/>
            </a:pPr>
            <a:r>
              <a:rPr lang="en-US" sz="1800"/>
              <a:t>Most of these energy sources (e.g. coal and firewood) cause pollution when used.</a:t>
            </a:r>
            <a:endParaRPr/>
          </a:p>
          <a:p>
            <a:pPr marL="274320" lvl="0" indent="-274320" algn="just" rtl="0">
              <a:lnSpc>
                <a:spcPct val="100000"/>
              </a:lnSpc>
              <a:spcBef>
                <a:spcPts val="360"/>
              </a:spcBef>
              <a:spcAft>
                <a:spcPts val="0"/>
              </a:spcAft>
              <a:buSzPts val="1530"/>
              <a:buChar char="⚫"/>
            </a:pPr>
            <a:r>
              <a:rPr lang="en-US" sz="1800"/>
              <a:t>They are common and widely used sources (e.g. thermal power).</a:t>
            </a:r>
            <a:endParaRPr/>
          </a:p>
          <a:p>
            <a:pPr marL="274320" lvl="0" indent="-177165" algn="just" rtl="0">
              <a:lnSpc>
                <a:spcPct val="100000"/>
              </a:lnSpc>
              <a:spcBef>
                <a:spcPts val="360"/>
              </a:spcBef>
              <a:spcAft>
                <a:spcPts val="0"/>
              </a:spcAft>
              <a:buSzPts val="1530"/>
              <a:buNone/>
            </a:pPr>
            <a:endParaRPr sz="1800"/>
          </a:p>
        </p:txBody>
      </p:sp>
      <p:sp>
        <p:nvSpPr>
          <p:cNvPr id="204" name="Google Shape;204;p7"/>
          <p:cNvSpPr txBox="1">
            <a:spLocks noGrp="1"/>
          </p:cNvSpPr>
          <p:nvPr>
            <p:ph type="body" idx="2"/>
          </p:nvPr>
        </p:nvSpPr>
        <p:spPr>
          <a:xfrm>
            <a:off x="4800600" y="1600200"/>
            <a:ext cx="3618869" cy="576262"/>
          </a:xfrm>
          <a:prstGeom prst="rect">
            <a:avLst/>
          </a:prstGeom>
          <a:noFill/>
          <a:ln>
            <a:noFill/>
          </a:ln>
          <a:effectLst>
            <a:outerShdw blurRad="50800" dist="25400" dir="5400000" rotWithShape="0">
              <a:srgbClr val="000000">
                <a:alpha val="34509"/>
              </a:srgbClr>
            </a:outerShdw>
          </a:effectLst>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70"/>
              <a:buNone/>
            </a:pPr>
            <a:r>
              <a:rPr lang="en-US"/>
              <a:t>Non-Conventional sources</a:t>
            </a:r>
            <a:endParaRPr/>
          </a:p>
        </p:txBody>
      </p:sp>
      <p:sp>
        <p:nvSpPr>
          <p:cNvPr id="205" name="Google Shape;205;p7"/>
          <p:cNvSpPr txBox="1">
            <a:spLocks noGrp="1"/>
          </p:cNvSpPr>
          <p:nvPr>
            <p:ph type="body" idx="4"/>
          </p:nvPr>
        </p:nvSpPr>
        <p:spPr>
          <a:xfrm>
            <a:off x="4648200" y="2286000"/>
            <a:ext cx="4267200" cy="3093721"/>
          </a:xfrm>
          <a:prstGeom prst="rect">
            <a:avLst/>
          </a:prstGeom>
          <a:noFill/>
          <a:ln>
            <a:noFill/>
          </a:ln>
        </p:spPr>
        <p:txBody>
          <a:bodyPr spcFirstLastPara="1" wrap="square" lIns="91425" tIns="45700" rIns="91425" bIns="45700" anchor="t" anchorCtr="0">
            <a:noAutofit/>
          </a:bodyPr>
          <a:lstStyle/>
          <a:p>
            <a:pPr marL="274320" lvl="0" indent="-274320" algn="just" rtl="0">
              <a:lnSpc>
                <a:spcPct val="100000"/>
              </a:lnSpc>
              <a:spcBef>
                <a:spcPts val="0"/>
              </a:spcBef>
              <a:spcAft>
                <a:spcPts val="0"/>
              </a:spcAft>
              <a:buSzPts val="1530"/>
              <a:buChar char="⚫"/>
            </a:pPr>
            <a:r>
              <a:rPr lang="en-US" sz="1800"/>
              <a:t>Non-conventional sources of energy (e.g. solar and wind energy) are renewable sources of energy.</a:t>
            </a:r>
            <a:endParaRPr/>
          </a:p>
          <a:p>
            <a:pPr marL="274320" lvl="0" indent="-274320" algn="just" rtl="0">
              <a:lnSpc>
                <a:spcPct val="100000"/>
              </a:lnSpc>
              <a:spcBef>
                <a:spcPts val="360"/>
              </a:spcBef>
              <a:spcAft>
                <a:spcPts val="0"/>
              </a:spcAft>
              <a:buSzPts val="1530"/>
              <a:buChar char="⚫"/>
            </a:pPr>
            <a:r>
              <a:rPr lang="en-US" sz="1800"/>
              <a:t>These sources have recently developed and are still developing. For example, the technology of producing electricity from solar panels has recently developed.</a:t>
            </a:r>
            <a:endParaRPr/>
          </a:p>
          <a:p>
            <a:pPr marL="274320" lvl="0" indent="-274320" algn="just" rtl="0">
              <a:lnSpc>
                <a:spcPct val="100000"/>
              </a:lnSpc>
              <a:spcBef>
                <a:spcPts val="360"/>
              </a:spcBef>
              <a:spcAft>
                <a:spcPts val="0"/>
              </a:spcAft>
              <a:buSzPts val="1530"/>
              <a:buChar char="⚫"/>
            </a:pPr>
            <a:r>
              <a:rPr lang="en-US" sz="1800"/>
              <a:t>They do not cause any pollution (e.g. solar energy, geothermal energy etc.)</a:t>
            </a:r>
            <a:endParaRPr/>
          </a:p>
          <a:p>
            <a:pPr marL="274320" lvl="0" indent="-274320" algn="just" rtl="0">
              <a:lnSpc>
                <a:spcPct val="100000"/>
              </a:lnSpc>
              <a:spcBef>
                <a:spcPts val="360"/>
              </a:spcBef>
              <a:spcAft>
                <a:spcPts val="0"/>
              </a:spcAft>
              <a:buSzPts val="1530"/>
              <a:buChar char="⚫"/>
            </a:pPr>
            <a:r>
              <a:rPr lang="en-US" sz="1800"/>
              <a:t>They are comparatively new sources of energy and hence are not widely used. For example, solar panels and wind mills are not widely used.</a:t>
            </a:r>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521"/>
        <p:cNvGrpSpPr/>
        <p:nvPr/>
      </p:nvGrpSpPr>
      <p:grpSpPr>
        <a:xfrm>
          <a:off x="0" y="0"/>
          <a:ext cx="0" cy="0"/>
          <a:chOff x="0" y="0"/>
          <a:chExt cx="0" cy="0"/>
        </a:xfrm>
      </p:grpSpPr>
      <p:sp>
        <p:nvSpPr>
          <p:cNvPr id="522" name="Google Shape;522;p61"/>
          <p:cNvSpPr txBox="1">
            <a:spLocks noGrp="1"/>
          </p:cNvSpPr>
          <p:nvPr>
            <p:ph type="title"/>
          </p:nvPr>
        </p:nvSpPr>
        <p:spPr>
          <a:xfrm>
            <a:off x="301752" y="228600"/>
            <a:ext cx="8534400" cy="758952"/>
          </a:xfrm>
          <a:prstGeom prst="rect">
            <a:avLst/>
          </a:prstGeom>
          <a:noFill/>
          <a:ln>
            <a:noFill/>
          </a:ln>
        </p:spPr>
        <p:txBody>
          <a:bodyPr spcFirstLastPara="1" wrap="square" lIns="91425" tIns="45700" rIns="91425" bIns="45700" anchor="b" anchorCtr="0">
            <a:normAutofit/>
          </a:bodyPr>
          <a:lstStyle/>
          <a:p>
            <a:pPr marL="0" lvl="0" indent="0" algn="ctr" rtl="0">
              <a:lnSpc>
                <a:spcPct val="100000"/>
              </a:lnSpc>
              <a:spcBef>
                <a:spcPts val="0"/>
              </a:spcBef>
              <a:spcAft>
                <a:spcPts val="0"/>
              </a:spcAft>
              <a:buClr>
                <a:srgbClr val="CE5717"/>
              </a:buClr>
              <a:buSzPts val="3300"/>
              <a:buFont typeface="Georgia"/>
              <a:buNone/>
            </a:pPr>
            <a:endParaRPr/>
          </a:p>
        </p:txBody>
      </p:sp>
      <p:sp>
        <p:nvSpPr>
          <p:cNvPr id="523" name="Google Shape;523;p61"/>
          <p:cNvSpPr txBox="1">
            <a:spLocks noGrp="1"/>
          </p:cNvSpPr>
          <p:nvPr>
            <p:ph type="body" idx="1"/>
          </p:nvPr>
        </p:nvSpPr>
        <p:spPr>
          <a:xfrm>
            <a:off x="301752" y="1527048"/>
            <a:ext cx="8503920" cy="4572000"/>
          </a:xfrm>
          <a:prstGeom prst="rect">
            <a:avLst/>
          </a:prstGeom>
          <a:noFill/>
          <a:ln>
            <a:noFill/>
          </a:ln>
        </p:spPr>
        <p:txBody>
          <a:bodyPr spcFirstLastPara="1" wrap="square" lIns="91425" tIns="45700" rIns="91425" bIns="45700" anchor="t" anchorCtr="0">
            <a:normAutofit/>
          </a:bodyPr>
          <a:lstStyle/>
          <a:p>
            <a:pPr marL="274320" lvl="0" indent="-274320" algn="just" rtl="0">
              <a:lnSpc>
                <a:spcPct val="100000"/>
              </a:lnSpc>
              <a:spcBef>
                <a:spcPts val="0"/>
              </a:spcBef>
              <a:spcAft>
                <a:spcPts val="0"/>
              </a:spcAft>
              <a:buSzPts val="2040"/>
              <a:buNone/>
            </a:pPr>
            <a:r>
              <a:rPr lang="en-US" sz="2400"/>
              <a:t>(2)</a:t>
            </a:r>
            <a:r>
              <a:rPr lang="en-US" sz="2400" b="1"/>
              <a:t>Diversity factor</a:t>
            </a:r>
            <a:r>
              <a:rPr lang="en-US" sz="2400"/>
              <a:t>: The diversity factor is the ratio of the sum of the maximum demands of the individual consumers and simultaneous maximum demand of the whole group during a particular time.</a:t>
            </a:r>
            <a:endParaRPr/>
          </a:p>
          <a:p>
            <a:pPr marL="274320" lvl="0" indent="-274320" algn="just" rtl="0">
              <a:lnSpc>
                <a:spcPct val="100000"/>
              </a:lnSpc>
              <a:spcBef>
                <a:spcPts val="480"/>
              </a:spcBef>
              <a:spcAft>
                <a:spcPts val="0"/>
              </a:spcAft>
              <a:buSzPts val="2040"/>
              <a:buChar char="⚫"/>
            </a:pPr>
            <a:r>
              <a:rPr lang="en-US" sz="2400"/>
              <a:t>At higher diversity factor the cost of generation is less because if the D.F. is high, the sum of individual demand is more than max demand. Hence capacity of the station can be kept lesser, this will decrease the initial investment on the erection of plant.</a:t>
            </a:r>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527"/>
        <p:cNvGrpSpPr/>
        <p:nvPr/>
      </p:nvGrpSpPr>
      <p:grpSpPr>
        <a:xfrm>
          <a:off x="0" y="0"/>
          <a:ext cx="0" cy="0"/>
          <a:chOff x="0" y="0"/>
          <a:chExt cx="0" cy="0"/>
        </a:xfrm>
      </p:grpSpPr>
      <p:sp>
        <p:nvSpPr>
          <p:cNvPr id="528" name="Google Shape;528;p62"/>
          <p:cNvSpPr txBox="1">
            <a:spLocks noGrp="1"/>
          </p:cNvSpPr>
          <p:nvPr>
            <p:ph type="title"/>
          </p:nvPr>
        </p:nvSpPr>
        <p:spPr>
          <a:xfrm>
            <a:off x="301752" y="228600"/>
            <a:ext cx="8534400" cy="758952"/>
          </a:xfrm>
          <a:prstGeom prst="rect">
            <a:avLst/>
          </a:prstGeom>
          <a:noFill/>
          <a:ln>
            <a:noFill/>
          </a:ln>
        </p:spPr>
        <p:txBody>
          <a:bodyPr spcFirstLastPara="1" wrap="square" lIns="91425" tIns="45700" rIns="91425" bIns="45700" anchor="b" anchorCtr="0">
            <a:normAutofit/>
          </a:bodyPr>
          <a:lstStyle/>
          <a:p>
            <a:pPr marL="0" lvl="0" indent="0" algn="ctr" rtl="0">
              <a:lnSpc>
                <a:spcPct val="100000"/>
              </a:lnSpc>
              <a:spcBef>
                <a:spcPts val="0"/>
              </a:spcBef>
              <a:spcAft>
                <a:spcPts val="0"/>
              </a:spcAft>
              <a:buClr>
                <a:srgbClr val="CE5717"/>
              </a:buClr>
              <a:buSzPts val="3300"/>
              <a:buFont typeface="Georgia"/>
              <a:buNone/>
            </a:pPr>
            <a:r>
              <a:rPr lang="en-US" b="1"/>
              <a:t>Base load and Peak load plant</a:t>
            </a:r>
            <a:endParaRPr/>
          </a:p>
        </p:txBody>
      </p:sp>
      <p:sp>
        <p:nvSpPr>
          <p:cNvPr id="529" name="Google Shape;529;p62"/>
          <p:cNvSpPr txBox="1">
            <a:spLocks noGrp="1"/>
          </p:cNvSpPr>
          <p:nvPr>
            <p:ph type="body" idx="1"/>
          </p:nvPr>
        </p:nvSpPr>
        <p:spPr>
          <a:xfrm>
            <a:off x="301752" y="1527048"/>
            <a:ext cx="8503920" cy="4572000"/>
          </a:xfrm>
          <a:prstGeom prst="rect">
            <a:avLst/>
          </a:prstGeom>
          <a:noFill/>
          <a:ln>
            <a:noFill/>
          </a:ln>
        </p:spPr>
        <p:txBody>
          <a:bodyPr spcFirstLastPara="1" wrap="square" lIns="91425" tIns="45700" rIns="91425" bIns="45700" anchor="t" anchorCtr="0">
            <a:normAutofit/>
          </a:bodyPr>
          <a:lstStyle/>
          <a:p>
            <a:pPr marL="274320" lvl="0" indent="-274320" algn="l" rtl="0">
              <a:lnSpc>
                <a:spcPct val="100000"/>
              </a:lnSpc>
              <a:spcBef>
                <a:spcPts val="0"/>
              </a:spcBef>
              <a:spcAft>
                <a:spcPts val="0"/>
              </a:spcAft>
              <a:buSzPts val="2295"/>
              <a:buChar char="⚫"/>
            </a:pPr>
            <a:r>
              <a:rPr lang="en-US" b="1"/>
              <a:t>Load</a:t>
            </a:r>
            <a:r>
              <a:rPr lang="en-US"/>
              <a:t> is the amount of power in the electrical grid. </a:t>
            </a:r>
            <a:endParaRPr/>
          </a:p>
          <a:p>
            <a:pPr marL="274320" lvl="0" indent="-274320" algn="l" rtl="0">
              <a:lnSpc>
                <a:spcPct val="100000"/>
              </a:lnSpc>
              <a:spcBef>
                <a:spcPts val="540"/>
              </a:spcBef>
              <a:spcAft>
                <a:spcPts val="0"/>
              </a:spcAft>
              <a:buSzPts val="2295"/>
              <a:buChar char="⚫"/>
            </a:pPr>
            <a:r>
              <a:rPr lang="en-US" b="1"/>
              <a:t>Base load</a:t>
            </a:r>
            <a:r>
              <a:rPr lang="en-US"/>
              <a:t> is the level that it typically does not go below, that is, the </a:t>
            </a:r>
            <a:r>
              <a:rPr lang="en-US" b="1"/>
              <a:t>basic</a:t>
            </a:r>
            <a:r>
              <a:rPr lang="en-US"/>
              <a:t> amount of electricity that is always required. </a:t>
            </a:r>
            <a:endParaRPr/>
          </a:p>
          <a:p>
            <a:pPr marL="274320" lvl="0" indent="-274320" algn="l" rtl="0">
              <a:lnSpc>
                <a:spcPct val="100000"/>
              </a:lnSpc>
              <a:spcBef>
                <a:spcPts val="540"/>
              </a:spcBef>
              <a:spcAft>
                <a:spcPts val="0"/>
              </a:spcAft>
              <a:buSzPts val="2295"/>
              <a:buChar char="⚫"/>
            </a:pPr>
            <a:r>
              <a:rPr lang="en-US" b="1"/>
              <a:t>Peak load</a:t>
            </a:r>
            <a:r>
              <a:rPr lang="en-US"/>
              <a:t> is the daily fluctuation of electricity use. It is usually lowest in the wee hours of the morning and highest in the early evening as shown in load curve.</a:t>
            </a:r>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pic>
        <p:nvPicPr>
          <p:cNvPr id="534" name="Google Shape;534;p63" descr="peakpower.gif"/>
          <p:cNvPicPr preferRelativeResize="0">
            <a:picLocks noGrp="1"/>
          </p:cNvPicPr>
          <p:nvPr>
            <p:ph type="body" idx="4294967295"/>
          </p:nvPr>
        </p:nvPicPr>
        <p:blipFill rotWithShape="1">
          <a:blip r:embed="rId3">
            <a:alphaModFix/>
          </a:blip>
          <a:srcRect/>
          <a:stretch/>
        </p:blipFill>
        <p:spPr>
          <a:xfrm>
            <a:off x="2057400" y="2990850"/>
            <a:ext cx="5210175" cy="3562350"/>
          </a:xfrm>
          <a:prstGeom prst="rect">
            <a:avLst/>
          </a:prstGeom>
          <a:noFill/>
          <a:ln>
            <a:noFill/>
          </a:ln>
        </p:spPr>
      </p:pic>
      <p:sp>
        <p:nvSpPr>
          <p:cNvPr id="535" name="Google Shape;535;p63"/>
          <p:cNvSpPr/>
          <p:nvPr/>
        </p:nvSpPr>
        <p:spPr>
          <a:xfrm>
            <a:off x="228600" y="304800"/>
            <a:ext cx="8610600" cy="3046988"/>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Georgia"/>
                <a:ea typeface="Georgia"/>
                <a:cs typeface="Georgia"/>
                <a:sym typeface="Georgia"/>
              </a:rPr>
              <a:t>Gas turbine and </a:t>
            </a:r>
            <a:r>
              <a:rPr lang="en-US" sz="2400" b="1" i="0" u="none" strike="noStrike" cap="none">
                <a:solidFill>
                  <a:schemeClr val="dk1"/>
                </a:solidFill>
                <a:latin typeface="Georgia"/>
                <a:ea typeface="Georgia"/>
                <a:cs typeface="Georgia"/>
                <a:sym typeface="Georgia"/>
              </a:rPr>
              <a:t>Diesel power plants</a:t>
            </a:r>
            <a:r>
              <a:rPr lang="en-US" sz="2400" b="0" i="0" u="none" strike="noStrike" cap="none">
                <a:solidFill>
                  <a:schemeClr val="dk1"/>
                </a:solidFill>
                <a:latin typeface="Georgia"/>
                <a:ea typeface="Georgia"/>
                <a:cs typeface="Georgia"/>
                <a:sym typeface="Georgia"/>
              </a:rPr>
              <a:t> operate economically only for peak load and Thermal power plant is suitable only for base load. Hence such power loads should not be supplied from single power plant. Explanation: Capability of quick start is the essential requirement for peak load plant. Plants having low cost of running and have large production capacity like nuclear are used as base load and vice versa for peak load plants.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540" name="Google Shape;540;p64"/>
          <p:cNvSpPr txBox="1">
            <a:spLocks noGrp="1"/>
          </p:cNvSpPr>
          <p:nvPr>
            <p:ph type="title"/>
          </p:nvPr>
        </p:nvSpPr>
        <p:spPr>
          <a:xfrm>
            <a:off x="301752" y="228600"/>
            <a:ext cx="8534400" cy="758952"/>
          </a:xfrm>
          <a:prstGeom prst="rect">
            <a:avLst/>
          </a:prstGeom>
          <a:noFill/>
          <a:ln>
            <a:noFill/>
          </a:ln>
        </p:spPr>
        <p:txBody>
          <a:bodyPr spcFirstLastPara="1" wrap="square" lIns="91425" tIns="45700" rIns="91425" bIns="45700" anchor="b" anchorCtr="0">
            <a:normAutofit/>
          </a:bodyPr>
          <a:lstStyle/>
          <a:p>
            <a:pPr marL="0" lvl="0" indent="0" algn="ctr" rtl="0">
              <a:lnSpc>
                <a:spcPct val="100000"/>
              </a:lnSpc>
              <a:spcBef>
                <a:spcPts val="0"/>
              </a:spcBef>
              <a:spcAft>
                <a:spcPts val="0"/>
              </a:spcAft>
              <a:buClr>
                <a:srgbClr val="CE5717"/>
              </a:buClr>
              <a:buSzPts val="3300"/>
              <a:buFont typeface="Georgia"/>
              <a:buNone/>
            </a:pPr>
            <a:r>
              <a:rPr lang="en-US"/>
              <a:t>Interconnection of the power plants</a:t>
            </a:r>
            <a:endParaRPr/>
          </a:p>
        </p:txBody>
      </p:sp>
      <p:sp>
        <p:nvSpPr>
          <p:cNvPr id="541" name="Google Shape;541;p64"/>
          <p:cNvSpPr txBox="1">
            <a:spLocks noGrp="1"/>
          </p:cNvSpPr>
          <p:nvPr>
            <p:ph type="body" idx="1"/>
          </p:nvPr>
        </p:nvSpPr>
        <p:spPr>
          <a:xfrm>
            <a:off x="381000" y="1554480"/>
            <a:ext cx="8229600" cy="4693920"/>
          </a:xfrm>
          <a:prstGeom prst="rect">
            <a:avLst/>
          </a:prstGeom>
          <a:noFill/>
          <a:ln>
            <a:noFill/>
          </a:ln>
        </p:spPr>
        <p:txBody>
          <a:bodyPr spcFirstLastPara="1" wrap="square" lIns="91425" tIns="45700" rIns="91425" bIns="45700" anchor="t" anchorCtr="0">
            <a:noAutofit/>
          </a:bodyPr>
          <a:lstStyle/>
          <a:p>
            <a:pPr marL="274320" lvl="0" indent="-274320" algn="just" rtl="0">
              <a:lnSpc>
                <a:spcPct val="100000"/>
              </a:lnSpc>
              <a:spcBef>
                <a:spcPts val="0"/>
              </a:spcBef>
              <a:spcAft>
                <a:spcPts val="0"/>
              </a:spcAft>
              <a:buSzPts val="2040"/>
              <a:buChar char="⚫"/>
            </a:pPr>
            <a:r>
              <a:rPr lang="en-US" sz="2400"/>
              <a:t>The Power Plants are interconnected to get overall economy this inter connection of plants also known as grid system. It has following advantages:</a:t>
            </a:r>
            <a:endParaRPr/>
          </a:p>
          <a:p>
            <a:pPr marL="274320" lvl="0" indent="-274320" algn="just" rtl="0">
              <a:lnSpc>
                <a:spcPct val="100000"/>
              </a:lnSpc>
              <a:spcBef>
                <a:spcPts val="480"/>
              </a:spcBef>
              <a:spcAft>
                <a:spcPts val="0"/>
              </a:spcAft>
              <a:buSzPts val="2040"/>
              <a:buChar char="⚫"/>
            </a:pPr>
            <a:r>
              <a:rPr lang="en-US" sz="2400"/>
              <a:t>It enhanced the reliability of the supply.</a:t>
            </a:r>
            <a:endParaRPr/>
          </a:p>
          <a:p>
            <a:pPr marL="274320" lvl="0" indent="-274320" algn="just" rtl="0">
              <a:lnSpc>
                <a:spcPct val="100000"/>
              </a:lnSpc>
              <a:spcBef>
                <a:spcPts val="480"/>
              </a:spcBef>
              <a:spcAft>
                <a:spcPts val="0"/>
              </a:spcAft>
              <a:buSzPts val="2040"/>
              <a:buChar char="⚫"/>
            </a:pPr>
            <a:r>
              <a:rPr lang="en-US" sz="2400"/>
              <a:t>Diversity factor is improved</a:t>
            </a:r>
            <a:endParaRPr/>
          </a:p>
          <a:p>
            <a:pPr marL="274320" lvl="0" indent="-274320" algn="just" rtl="0">
              <a:lnSpc>
                <a:spcPct val="100000"/>
              </a:lnSpc>
              <a:spcBef>
                <a:spcPts val="480"/>
              </a:spcBef>
              <a:spcAft>
                <a:spcPts val="0"/>
              </a:spcAft>
              <a:buSzPts val="2040"/>
              <a:buChar char="⚫"/>
            </a:pPr>
            <a:r>
              <a:rPr lang="en-US" sz="2400"/>
              <a:t>Economy is improved because the plant having more efficiency can be employed as the ‘Base loads Plant "and vice versa for peak load plant.</a:t>
            </a:r>
            <a:endParaRPr/>
          </a:p>
          <a:p>
            <a:pPr marL="274320" lvl="0" indent="-274320" algn="just" rtl="0">
              <a:lnSpc>
                <a:spcPct val="100000"/>
              </a:lnSpc>
              <a:spcBef>
                <a:spcPts val="480"/>
              </a:spcBef>
              <a:spcAft>
                <a:spcPts val="0"/>
              </a:spcAft>
              <a:buSzPts val="2040"/>
              <a:buChar char="⚫"/>
            </a:pPr>
            <a:r>
              <a:rPr lang="en-US" sz="2400"/>
              <a:t>The old plants cant feed the load independently but as a member of grid can perform better.</a:t>
            </a:r>
            <a:endParaRPr/>
          </a:p>
          <a:p>
            <a:pPr marL="274320" lvl="0" indent="-274320" algn="just" rtl="0">
              <a:lnSpc>
                <a:spcPct val="100000"/>
              </a:lnSpc>
              <a:spcBef>
                <a:spcPts val="480"/>
              </a:spcBef>
              <a:spcAft>
                <a:spcPts val="0"/>
              </a:spcAft>
              <a:buSzPts val="2040"/>
              <a:buChar char="⚫"/>
            </a:pPr>
            <a:r>
              <a:rPr lang="en-US" sz="2400"/>
              <a:t> in case of failure or maintenance of the plant whole load of the plant can be transferred to other plant</a:t>
            </a:r>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545"/>
        <p:cNvGrpSpPr/>
        <p:nvPr/>
      </p:nvGrpSpPr>
      <p:grpSpPr>
        <a:xfrm>
          <a:off x="0" y="0"/>
          <a:ext cx="0" cy="0"/>
          <a:chOff x="0" y="0"/>
          <a:chExt cx="0" cy="0"/>
        </a:xfrm>
      </p:grpSpPr>
      <p:sp>
        <p:nvSpPr>
          <p:cNvPr id="546" name="Google Shape;546;p65"/>
          <p:cNvSpPr txBox="1">
            <a:spLocks noGrp="1"/>
          </p:cNvSpPr>
          <p:nvPr>
            <p:ph type="title"/>
          </p:nvPr>
        </p:nvSpPr>
        <p:spPr>
          <a:xfrm>
            <a:off x="301752" y="228600"/>
            <a:ext cx="8534400" cy="758952"/>
          </a:xfrm>
          <a:prstGeom prst="rect">
            <a:avLst/>
          </a:prstGeom>
          <a:noFill/>
          <a:ln>
            <a:noFill/>
          </a:ln>
        </p:spPr>
        <p:txBody>
          <a:bodyPr spcFirstLastPara="1" wrap="square" lIns="91425" tIns="45700" rIns="91425" bIns="45700" anchor="b" anchorCtr="0">
            <a:normAutofit/>
          </a:bodyPr>
          <a:lstStyle/>
          <a:p>
            <a:pPr marL="0" lvl="0" indent="0" algn="ctr" rtl="0">
              <a:lnSpc>
                <a:spcPct val="100000"/>
              </a:lnSpc>
              <a:spcBef>
                <a:spcPts val="0"/>
              </a:spcBef>
              <a:spcAft>
                <a:spcPts val="0"/>
              </a:spcAft>
              <a:buClr>
                <a:srgbClr val="CE5717"/>
              </a:buClr>
              <a:buSzPts val="3300"/>
              <a:buFont typeface="Georgia"/>
              <a:buNone/>
            </a:pPr>
            <a:r>
              <a:rPr lang="en-US" b="1"/>
              <a:t>Regional grid and National Grid</a:t>
            </a:r>
            <a:r>
              <a:rPr lang="en-US"/>
              <a:t> </a:t>
            </a:r>
            <a:endParaRPr/>
          </a:p>
        </p:txBody>
      </p:sp>
      <p:sp>
        <p:nvSpPr>
          <p:cNvPr id="547" name="Google Shape;547;p65"/>
          <p:cNvSpPr txBox="1">
            <a:spLocks noGrp="1"/>
          </p:cNvSpPr>
          <p:nvPr>
            <p:ph type="body" idx="1"/>
          </p:nvPr>
        </p:nvSpPr>
        <p:spPr>
          <a:xfrm>
            <a:off x="301752" y="1527048"/>
            <a:ext cx="8503920" cy="4572000"/>
          </a:xfrm>
          <a:prstGeom prst="rect">
            <a:avLst/>
          </a:prstGeom>
          <a:noFill/>
          <a:ln>
            <a:noFill/>
          </a:ln>
        </p:spPr>
        <p:txBody>
          <a:bodyPr spcFirstLastPara="1" wrap="square" lIns="91425" tIns="45700" rIns="91425" bIns="45700" anchor="t" anchorCtr="0">
            <a:normAutofit/>
          </a:bodyPr>
          <a:lstStyle/>
          <a:p>
            <a:pPr marL="274320" lvl="0" indent="-128587" algn="l" rtl="0">
              <a:lnSpc>
                <a:spcPct val="100000"/>
              </a:lnSpc>
              <a:spcBef>
                <a:spcPts val="0"/>
              </a:spcBef>
              <a:spcAft>
                <a:spcPts val="0"/>
              </a:spcAft>
              <a:buSzPts val="2295"/>
              <a:buNone/>
            </a:pPr>
            <a:endParaRPr/>
          </a:p>
          <a:p>
            <a:pPr marL="274320" lvl="0" indent="-274320" algn="l" rtl="0">
              <a:lnSpc>
                <a:spcPct val="100000"/>
              </a:lnSpc>
              <a:spcBef>
                <a:spcPts val="540"/>
              </a:spcBef>
              <a:spcAft>
                <a:spcPts val="0"/>
              </a:spcAft>
              <a:buSzPts val="2295"/>
              <a:buChar char="⚫"/>
            </a:pPr>
            <a:r>
              <a:rPr lang="en-US" b="1"/>
              <a:t>Regional Grid</a:t>
            </a:r>
            <a:r>
              <a:rPr lang="en-US"/>
              <a:t> – The </a:t>
            </a:r>
            <a:r>
              <a:rPr lang="en-US" b="1"/>
              <a:t>Regional grid</a:t>
            </a:r>
            <a:r>
              <a:rPr lang="en-US"/>
              <a:t> is formed by interconnecting the different transmission system of a particular area through the transmission line.</a:t>
            </a:r>
            <a:endParaRPr/>
          </a:p>
          <a:p>
            <a:pPr marL="274320" lvl="0" indent="-274320" algn="l" rtl="0">
              <a:lnSpc>
                <a:spcPct val="100000"/>
              </a:lnSpc>
              <a:spcBef>
                <a:spcPts val="540"/>
              </a:spcBef>
              <a:spcAft>
                <a:spcPts val="0"/>
              </a:spcAft>
              <a:buSzPts val="2295"/>
              <a:buChar char="⚫"/>
            </a:pPr>
            <a:r>
              <a:rPr lang="en-US"/>
              <a:t> </a:t>
            </a:r>
            <a:r>
              <a:rPr lang="en-US" b="1"/>
              <a:t>National Grid</a:t>
            </a:r>
            <a:r>
              <a:rPr lang="en-US"/>
              <a:t> – It is formed by interconnecting the different </a:t>
            </a:r>
            <a:r>
              <a:rPr lang="en-US" b="1"/>
              <a:t>regional grid</a:t>
            </a:r>
            <a:endParaRPr/>
          </a:p>
          <a:p>
            <a:pPr marL="274320" lvl="0" indent="-128587" algn="l" rtl="0">
              <a:lnSpc>
                <a:spcPct val="100000"/>
              </a:lnSpc>
              <a:spcBef>
                <a:spcPts val="540"/>
              </a:spcBef>
              <a:spcAft>
                <a:spcPts val="0"/>
              </a:spcAft>
              <a:buSzPts val="2295"/>
              <a:buNone/>
            </a:pPr>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sp>
        <p:nvSpPr>
          <p:cNvPr id="552" name="Google Shape;552;p66"/>
          <p:cNvSpPr txBox="1">
            <a:spLocks noGrp="1"/>
          </p:cNvSpPr>
          <p:nvPr>
            <p:ph type="title"/>
          </p:nvPr>
        </p:nvSpPr>
        <p:spPr>
          <a:xfrm>
            <a:off x="301752" y="228600"/>
            <a:ext cx="8534400" cy="758952"/>
          </a:xfrm>
          <a:prstGeom prst="rect">
            <a:avLst/>
          </a:prstGeom>
          <a:noFill/>
          <a:ln>
            <a:noFill/>
          </a:ln>
        </p:spPr>
        <p:txBody>
          <a:bodyPr spcFirstLastPara="1" wrap="square" lIns="91425" tIns="45700" rIns="91425" bIns="45700" anchor="b" anchorCtr="0">
            <a:normAutofit/>
          </a:bodyPr>
          <a:lstStyle/>
          <a:p>
            <a:pPr marL="0" lvl="0" indent="0" algn="ctr" rtl="0">
              <a:lnSpc>
                <a:spcPct val="100000"/>
              </a:lnSpc>
              <a:spcBef>
                <a:spcPts val="0"/>
              </a:spcBef>
              <a:spcAft>
                <a:spcPts val="0"/>
              </a:spcAft>
              <a:buClr>
                <a:srgbClr val="CE5717"/>
              </a:buClr>
              <a:buSzPts val="3300"/>
              <a:buFont typeface="Georgia"/>
              <a:buNone/>
            </a:pPr>
            <a:endParaRPr/>
          </a:p>
        </p:txBody>
      </p:sp>
      <p:pic>
        <p:nvPicPr>
          <p:cNvPr id="553" name="Google Shape;553;p66" descr="india-power-market-apr-2016-11-638.jpg"/>
          <p:cNvPicPr preferRelativeResize="0">
            <a:picLocks noGrp="1"/>
          </p:cNvPicPr>
          <p:nvPr>
            <p:ph type="body" idx="1"/>
          </p:nvPr>
        </p:nvPicPr>
        <p:blipFill rotWithShape="1">
          <a:blip r:embed="rId3">
            <a:alphaModFix/>
          </a:blip>
          <a:srcRect/>
          <a:stretch/>
        </p:blipFill>
        <p:spPr>
          <a:xfrm>
            <a:off x="2" y="4"/>
            <a:ext cx="9143999" cy="6857999"/>
          </a:xfrm>
          <a:prstGeom prst="rect">
            <a:avLst/>
          </a:prstGeom>
          <a:noFill/>
          <a:ln>
            <a:noFill/>
          </a:ln>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557"/>
        <p:cNvGrpSpPr/>
        <p:nvPr/>
      </p:nvGrpSpPr>
      <p:grpSpPr>
        <a:xfrm>
          <a:off x="0" y="0"/>
          <a:ext cx="0" cy="0"/>
          <a:chOff x="0" y="0"/>
          <a:chExt cx="0" cy="0"/>
        </a:xfrm>
      </p:grpSpPr>
      <p:sp>
        <p:nvSpPr>
          <p:cNvPr id="558" name="Google Shape;558;p67"/>
          <p:cNvSpPr txBox="1">
            <a:spLocks noGrp="1"/>
          </p:cNvSpPr>
          <p:nvPr>
            <p:ph type="title" idx="4294967295"/>
          </p:nvPr>
        </p:nvSpPr>
        <p:spPr>
          <a:xfrm>
            <a:off x="457200" y="533400"/>
            <a:ext cx="8229600" cy="914400"/>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rgbClr val="CE5717"/>
              </a:buClr>
              <a:buSzPts val="4000"/>
              <a:buFont typeface="Georgia"/>
              <a:buNone/>
            </a:pPr>
            <a:r>
              <a:rPr lang="en-US" sz="4000" b="1"/>
              <a:t>Chapter-3</a:t>
            </a:r>
            <a:br>
              <a:rPr lang="en-US" sz="4000" b="1"/>
            </a:br>
            <a:r>
              <a:rPr lang="en-US" sz="4000" b="1"/>
              <a:t> Transmission</a:t>
            </a:r>
            <a:endParaRPr/>
          </a:p>
        </p:txBody>
      </p:sp>
      <p:pic>
        <p:nvPicPr>
          <p:cNvPr id="559" name="Google Shape;559;p67"/>
          <p:cNvPicPr preferRelativeResize="0"/>
          <p:nvPr/>
        </p:nvPicPr>
        <p:blipFill rotWithShape="1">
          <a:blip r:embed="rId3">
            <a:alphaModFix/>
          </a:blip>
          <a:srcRect/>
          <a:stretch/>
        </p:blipFill>
        <p:spPr>
          <a:xfrm>
            <a:off x="0" y="1828800"/>
            <a:ext cx="9144000" cy="5029200"/>
          </a:xfrm>
          <a:prstGeom prst="rect">
            <a:avLst/>
          </a:prstGeom>
          <a:solidFill>
            <a:srgbClr val="DC474A"/>
          </a:solidFill>
          <a:ln w="9525" cap="flat" cmpd="sng">
            <a:solidFill>
              <a:schemeClr val="accent2"/>
            </a:solidFill>
            <a:prstDash val="solid"/>
            <a:round/>
            <a:headEnd type="none" w="sm" len="sm"/>
            <a:tailEnd type="none" w="sm" len="sm"/>
          </a:ln>
          <a:effectLst>
            <a:outerShdw blurRad="50800" dist="25400" dir="5400000" rotWithShape="0">
              <a:srgbClr val="000000">
                <a:alpha val="44313"/>
              </a:srgbClr>
            </a:outerShdw>
          </a:effectLst>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563"/>
        <p:cNvGrpSpPr/>
        <p:nvPr/>
      </p:nvGrpSpPr>
      <p:grpSpPr>
        <a:xfrm>
          <a:off x="0" y="0"/>
          <a:ext cx="0" cy="0"/>
          <a:chOff x="0" y="0"/>
          <a:chExt cx="0" cy="0"/>
        </a:xfrm>
      </p:grpSpPr>
      <p:sp>
        <p:nvSpPr>
          <p:cNvPr id="564" name="Google Shape;564;p68"/>
          <p:cNvSpPr txBox="1">
            <a:spLocks noGrp="1"/>
          </p:cNvSpPr>
          <p:nvPr>
            <p:ph type="title"/>
          </p:nvPr>
        </p:nvSpPr>
        <p:spPr>
          <a:xfrm>
            <a:off x="1590040" y="304808"/>
            <a:ext cx="5801360" cy="521297"/>
          </a:xfrm>
          <a:prstGeom prst="rect">
            <a:avLst/>
          </a:prstGeom>
          <a:noFill/>
          <a:ln>
            <a:noFill/>
          </a:ln>
        </p:spPr>
        <p:txBody>
          <a:bodyPr spcFirstLastPara="1" wrap="square" lIns="0" tIns="13325" rIns="0" bIns="0" anchor="b" anchorCtr="0">
            <a:spAutoFit/>
          </a:bodyPr>
          <a:lstStyle/>
          <a:p>
            <a:pPr marL="12700" lvl="0" indent="0" algn="ctr" rtl="0">
              <a:lnSpc>
                <a:spcPct val="100000"/>
              </a:lnSpc>
              <a:spcBef>
                <a:spcPts val="0"/>
              </a:spcBef>
              <a:spcAft>
                <a:spcPts val="0"/>
              </a:spcAft>
              <a:buClr>
                <a:srgbClr val="CE5717"/>
              </a:buClr>
              <a:buSzPts val="3300"/>
              <a:buFont typeface="Georgia"/>
              <a:buNone/>
            </a:pPr>
            <a:r>
              <a:rPr lang="en-US" b="1"/>
              <a:t>Transmission of Power</a:t>
            </a:r>
            <a:endParaRPr b="1"/>
          </a:p>
        </p:txBody>
      </p:sp>
      <p:sp>
        <p:nvSpPr>
          <p:cNvPr id="565" name="Google Shape;565;p68"/>
          <p:cNvSpPr txBox="1"/>
          <p:nvPr/>
        </p:nvSpPr>
        <p:spPr>
          <a:xfrm>
            <a:off x="533400" y="1600200"/>
            <a:ext cx="7931150" cy="1120820"/>
          </a:xfrm>
          <a:prstGeom prst="rect">
            <a:avLst/>
          </a:prstGeom>
          <a:noFill/>
          <a:ln>
            <a:noFill/>
          </a:ln>
        </p:spPr>
        <p:txBody>
          <a:bodyPr spcFirstLastPara="1" wrap="square" lIns="0" tIns="12700" rIns="0" bIns="0" anchor="t" anchorCtr="0">
            <a:spAutoFit/>
          </a:bodyPr>
          <a:lstStyle/>
          <a:p>
            <a:pPr marL="286385" marR="5080" lvl="0" indent="-274319" algn="just"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Georgia"/>
                <a:ea typeface="Georgia"/>
                <a:cs typeface="Georgia"/>
                <a:sym typeface="Georgia"/>
              </a:rPr>
              <a:t>    Power transmission </a:t>
            </a:r>
            <a:r>
              <a:rPr lang="en-US" sz="2400" b="0" i="0" u="none" strike="noStrike" cap="none">
                <a:solidFill>
                  <a:schemeClr val="dk1"/>
                </a:solidFill>
                <a:latin typeface="Georgia"/>
                <a:ea typeface="Georgia"/>
                <a:cs typeface="Georgia"/>
                <a:sym typeface="Georgia"/>
              </a:rPr>
              <a:t>is the movement  of electrical </a:t>
            </a:r>
            <a:r>
              <a:rPr lang="en-US" sz="2400" b="1" i="0" u="none" strike="noStrike" cap="none">
                <a:solidFill>
                  <a:schemeClr val="dk1"/>
                </a:solidFill>
                <a:latin typeface="Georgia"/>
                <a:ea typeface="Georgia"/>
                <a:cs typeface="Georgia"/>
                <a:sym typeface="Georgia"/>
              </a:rPr>
              <a:t>energy </a:t>
            </a:r>
            <a:r>
              <a:rPr lang="en-US" sz="2400" b="0" i="0" u="none" strike="noStrike" cap="none">
                <a:solidFill>
                  <a:schemeClr val="dk1"/>
                </a:solidFill>
                <a:latin typeface="Georgia"/>
                <a:ea typeface="Georgia"/>
                <a:cs typeface="Georgia"/>
                <a:sym typeface="Georgia"/>
              </a:rPr>
              <a:t>from its place of generation  to a location where it is applied to  perform useful work ie. at load centre.</a:t>
            </a:r>
            <a:endParaRPr sz="2400" b="0" i="0" u="none" strike="noStrike" cap="none">
              <a:solidFill>
                <a:schemeClr val="dk1"/>
              </a:solidFill>
              <a:latin typeface="Georgia"/>
              <a:ea typeface="Georgia"/>
              <a:cs typeface="Georgia"/>
              <a:sym typeface="Georgia"/>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569"/>
        <p:cNvGrpSpPr/>
        <p:nvPr/>
      </p:nvGrpSpPr>
      <p:grpSpPr>
        <a:xfrm>
          <a:off x="0" y="0"/>
          <a:ext cx="0" cy="0"/>
          <a:chOff x="0" y="0"/>
          <a:chExt cx="0" cy="0"/>
        </a:xfrm>
      </p:grpSpPr>
      <p:sp>
        <p:nvSpPr>
          <p:cNvPr id="570" name="Google Shape;570;p69"/>
          <p:cNvSpPr txBox="1">
            <a:spLocks noGrp="1"/>
          </p:cNvSpPr>
          <p:nvPr>
            <p:ph type="title"/>
          </p:nvPr>
        </p:nvSpPr>
        <p:spPr>
          <a:xfrm>
            <a:off x="301752" y="228600"/>
            <a:ext cx="8534400" cy="758952"/>
          </a:xfrm>
          <a:prstGeom prst="rect">
            <a:avLst/>
          </a:prstGeom>
          <a:noFill/>
          <a:ln>
            <a:noFill/>
          </a:ln>
        </p:spPr>
        <p:txBody>
          <a:bodyPr spcFirstLastPara="1" wrap="square" lIns="91425" tIns="45700" rIns="91425" bIns="45700" anchor="b" anchorCtr="0">
            <a:normAutofit/>
          </a:bodyPr>
          <a:lstStyle/>
          <a:p>
            <a:pPr marL="0" lvl="0" indent="0" algn="ctr" rtl="0">
              <a:lnSpc>
                <a:spcPct val="100000"/>
              </a:lnSpc>
              <a:spcBef>
                <a:spcPts val="0"/>
              </a:spcBef>
              <a:spcAft>
                <a:spcPts val="0"/>
              </a:spcAft>
              <a:buClr>
                <a:srgbClr val="CE5717"/>
              </a:buClr>
              <a:buSzPts val="3300"/>
              <a:buFont typeface="Georgia"/>
              <a:buNone/>
            </a:pPr>
            <a:r>
              <a:rPr lang="en-US" b="1"/>
              <a:t>Layout of  Power system</a:t>
            </a:r>
            <a:endParaRPr/>
          </a:p>
        </p:txBody>
      </p:sp>
      <p:sp>
        <p:nvSpPr>
          <p:cNvPr id="571" name="Google Shape;571;p69"/>
          <p:cNvSpPr txBox="1">
            <a:spLocks noGrp="1"/>
          </p:cNvSpPr>
          <p:nvPr>
            <p:ph type="body" idx="1"/>
          </p:nvPr>
        </p:nvSpPr>
        <p:spPr>
          <a:xfrm>
            <a:off x="457200" y="1981200"/>
            <a:ext cx="8229600" cy="4343400"/>
          </a:xfrm>
          <a:prstGeom prst="rect">
            <a:avLst/>
          </a:prstGeom>
          <a:noFill/>
          <a:ln>
            <a:noFill/>
          </a:ln>
        </p:spPr>
        <p:txBody>
          <a:bodyPr spcFirstLastPara="1" wrap="square" lIns="91425" tIns="45700" rIns="91425" bIns="45700" anchor="t" anchorCtr="0">
            <a:normAutofit/>
          </a:bodyPr>
          <a:lstStyle/>
          <a:p>
            <a:pPr marL="274320" lvl="0" indent="-274320" algn="l" rtl="0">
              <a:lnSpc>
                <a:spcPct val="100000"/>
              </a:lnSpc>
              <a:spcBef>
                <a:spcPts val="0"/>
              </a:spcBef>
              <a:spcAft>
                <a:spcPts val="0"/>
              </a:spcAft>
              <a:buSzPts val="2295"/>
              <a:buNone/>
            </a:pPr>
            <a:r>
              <a:rPr lang="en-US"/>
              <a:t>A  power system consists of the following stages :-</a:t>
            </a:r>
            <a:endParaRPr/>
          </a:p>
          <a:p>
            <a:pPr marL="457200" lvl="0" indent="-457200" algn="l" rtl="0">
              <a:lnSpc>
                <a:spcPct val="100000"/>
              </a:lnSpc>
              <a:spcBef>
                <a:spcPts val="540"/>
              </a:spcBef>
              <a:spcAft>
                <a:spcPts val="0"/>
              </a:spcAft>
              <a:buSzPts val="2295"/>
              <a:buFont typeface="Georgia"/>
              <a:buAutoNum type="arabicPeriod"/>
            </a:pPr>
            <a:r>
              <a:rPr lang="en-US"/>
              <a:t> Power station</a:t>
            </a:r>
            <a:endParaRPr/>
          </a:p>
          <a:p>
            <a:pPr marL="457200" lvl="0" indent="-457200" algn="l" rtl="0">
              <a:lnSpc>
                <a:spcPct val="100000"/>
              </a:lnSpc>
              <a:spcBef>
                <a:spcPts val="540"/>
              </a:spcBef>
              <a:spcAft>
                <a:spcPts val="0"/>
              </a:spcAft>
              <a:buSzPts val="2295"/>
              <a:buFont typeface="Georgia"/>
              <a:buAutoNum type="arabicPeriod"/>
            </a:pPr>
            <a:r>
              <a:rPr lang="en-US"/>
              <a:t> Primary Transmission</a:t>
            </a:r>
            <a:endParaRPr/>
          </a:p>
          <a:p>
            <a:pPr marL="457200" lvl="0" indent="-457200" algn="l" rtl="0">
              <a:lnSpc>
                <a:spcPct val="100000"/>
              </a:lnSpc>
              <a:spcBef>
                <a:spcPts val="540"/>
              </a:spcBef>
              <a:spcAft>
                <a:spcPts val="0"/>
              </a:spcAft>
              <a:buSzPts val="2295"/>
              <a:buFont typeface="Georgia"/>
              <a:buAutoNum type="arabicPeriod"/>
            </a:pPr>
            <a:r>
              <a:rPr lang="en-US"/>
              <a:t> Secondary Transmission</a:t>
            </a:r>
            <a:endParaRPr/>
          </a:p>
          <a:p>
            <a:pPr marL="457200" lvl="0" indent="-457200" algn="l" rtl="0">
              <a:lnSpc>
                <a:spcPct val="100000"/>
              </a:lnSpc>
              <a:spcBef>
                <a:spcPts val="540"/>
              </a:spcBef>
              <a:spcAft>
                <a:spcPts val="0"/>
              </a:spcAft>
              <a:buSzPts val="2295"/>
              <a:buFont typeface="Georgia"/>
              <a:buAutoNum type="arabicPeriod"/>
            </a:pPr>
            <a:r>
              <a:rPr lang="en-US"/>
              <a:t> Primary Distribution</a:t>
            </a:r>
            <a:endParaRPr/>
          </a:p>
          <a:p>
            <a:pPr marL="457200" lvl="0" indent="-457200" algn="l" rtl="0">
              <a:lnSpc>
                <a:spcPct val="100000"/>
              </a:lnSpc>
              <a:spcBef>
                <a:spcPts val="540"/>
              </a:spcBef>
              <a:spcAft>
                <a:spcPts val="0"/>
              </a:spcAft>
              <a:buSzPts val="2295"/>
              <a:buFont typeface="Georgia"/>
              <a:buAutoNum type="arabicPeriod"/>
            </a:pPr>
            <a:r>
              <a:rPr lang="en-US"/>
              <a:t> Secondary Distribution</a:t>
            </a:r>
            <a:endParaRPr/>
          </a:p>
          <a:p>
            <a:pPr marL="274320" lvl="0" indent="-128587" algn="l" rtl="0">
              <a:lnSpc>
                <a:spcPct val="100000"/>
              </a:lnSpc>
              <a:spcBef>
                <a:spcPts val="540"/>
              </a:spcBef>
              <a:spcAft>
                <a:spcPts val="0"/>
              </a:spcAft>
              <a:buSzPts val="2295"/>
              <a:buNone/>
            </a:pPr>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575"/>
        <p:cNvGrpSpPr/>
        <p:nvPr/>
      </p:nvGrpSpPr>
      <p:grpSpPr>
        <a:xfrm>
          <a:off x="0" y="0"/>
          <a:ext cx="0" cy="0"/>
          <a:chOff x="0" y="0"/>
          <a:chExt cx="0" cy="0"/>
        </a:xfrm>
      </p:grpSpPr>
      <p:sp>
        <p:nvSpPr>
          <p:cNvPr id="576" name="Google Shape;576;p70"/>
          <p:cNvSpPr txBox="1">
            <a:spLocks noGrp="1"/>
          </p:cNvSpPr>
          <p:nvPr>
            <p:ph type="title"/>
          </p:nvPr>
        </p:nvSpPr>
        <p:spPr>
          <a:xfrm>
            <a:off x="609600" y="0"/>
            <a:ext cx="8229600" cy="990600"/>
          </a:xfrm>
          <a:prstGeom prst="rect">
            <a:avLst/>
          </a:prstGeom>
          <a:noFill/>
          <a:ln>
            <a:noFill/>
          </a:ln>
        </p:spPr>
        <p:txBody>
          <a:bodyPr spcFirstLastPara="1" wrap="square" lIns="91425" tIns="45700" rIns="91425" bIns="45700" anchor="b" anchorCtr="0">
            <a:normAutofit/>
          </a:bodyPr>
          <a:lstStyle/>
          <a:p>
            <a:pPr marL="0" lvl="0" indent="0" algn="ctr" rtl="0">
              <a:lnSpc>
                <a:spcPct val="100000"/>
              </a:lnSpc>
              <a:spcBef>
                <a:spcPts val="0"/>
              </a:spcBef>
              <a:spcAft>
                <a:spcPts val="0"/>
              </a:spcAft>
              <a:buClr>
                <a:srgbClr val="CE5717"/>
              </a:buClr>
              <a:buSzPts val="3300"/>
              <a:buFont typeface="Georgia"/>
              <a:buNone/>
            </a:pPr>
            <a:r>
              <a:rPr lang="en-US" b="1"/>
              <a:t>Key diagram of Transmission system</a:t>
            </a:r>
            <a:endParaRPr/>
          </a:p>
        </p:txBody>
      </p:sp>
      <p:pic>
        <p:nvPicPr>
          <p:cNvPr id="577" name="Google Shape;577;p70" descr="power-system-single-line-diagram.png"/>
          <p:cNvPicPr preferRelativeResize="0"/>
          <p:nvPr/>
        </p:nvPicPr>
        <p:blipFill rotWithShape="1">
          <a:blip r:embed="rId3">
            <a:alphaModFix/>
          </a:blip>
          <a:srcRect/>
          <a:stretch/>
        </p:blipFill>
        <p:spPr>
          <a:xfrm>
            <a:off x="1664898" y="1302589"/>
            <a:ext cx="5121741" cy="484804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8"/>
          <p:cNvSpPr txBox="1">
            <a:spLocks noGrp="1"/>
          </p:cNvSpPr>
          <p:nvPr>
            <p:ph type="title"/>
          </p:nvPr>
        </p:nvSpPr>
        <p:spPr>
          <a:xfrm>
            <a:off x="301752" y="228600"/>
            <a:ext cx="8534400" cy="758952"/>
          </a:xfrm>
          <a:prstGeom prst="rect">
            <a:avLst/>
          </a:prstGeom>
          <a:noFill/>
          <a:ln>
            <a:noFill/>
          </a:ln>
        </p:spPr>
        <p:txBody>
          <a:bodyPr spcFirstLastPara="1" wrap="square" lIns="91425" tIns="45700" rIns="91425" bIns="45700" anchor="b" anchorCtr="0">
            <a:normAutofit/>
          </a:bodyPr>
          <a:lstStyle/>
          <a:p>
            <a:pPr marL="0" lvl="0" indent="0" algn="ctr" rtl="0">
              <a:lnSpc>
                <a:spcPct val="100000"/>
              </a:lnSpc>
              <a:spcBef>
                <a:spcPts val="0"/>
              </a:spcBef>
              <a:spcAft>
                <a:spcPts val="0"/>
              </a:spcAft>
              <a:buClr>
                <a:srgbClr val="CE5717"/>
              </a:buClr>
              <a:buSzPts val="3600"/>
              <a:buFont typeface="Georgia"/>
              <a:buNone/>
            </a:pPr>
            <a:r>
              <a:rPr lang="en-US" sz="3600" b="1"/>
              <a:t>Sources of Energy</a:t>
            </a:r>
            <a:endParaRPr/>
          </a:p>
        </p:txBody>
      </p:sp>
      <p:sp>
        <p:nvSpPr>
          <p:cNvPr id="211" name="Google Shape;211;p8"/>
          <p:cNvSpPr txBox="1">
            <a:spLocks noGrp="1"/>
          </p:cNvSpPr>
          <p:nvPr>
            <p:ph type="body" idx="1"/>
          </p:nvPr>
        </p:nvSpPr>
        <p:spPr>
          <a:xfrm>
            <a:off x="301752" y="1527048"/>
            <a:ext cx="8503920" cy="4572000"/>
          </a:xfrm>
          <a:prstGeom prst="rect">
            <a:avLst/>
          </a:prstGeom>
          <a:noFill/>
          <a:ln>
            <a:noFill/>
          </a:ln>
        </p:spPr>
        <p:txBody>
          <a:bodyPr spcFirstLastPara="1" wrap="square" lIns="91425" tIns="45700" rIns="91425" bIns="45700" anchor="t" anchorCtr="0">
            <a:normAutofit/>
          </a:bodyPr>
          <a:lstStyle/>
          <a:p>
            <a:pPr marL="274320" lvl="0" indent="-274320" algn="l" rtl="0">
              <a:lnSpc>
                <a:spcPct val="100000"/>
              </a:lnSpc>
              <a:spcBef>
                <a:spcPts val="0"/>
              </a:spcBef>
              <a:spcAft>
                <a:spcPts val="0"/>
              </a:spcAft>
              <a:buSzPts val="2380"/>
              <a:buFont typeface="Noto Sans Symbols"/>
              <a:buChar char="⮚"/>
            </a:pPr>
            <a:r>
              <a:rPr lang="en-US" sz="2800">
                <a:solidFill>
                  <a:srgbClr val="FF0000"/>
                </a:solidFill>
              </a:rPr>
              <a:t>Sun</a:t>
            </a:r>
            <a:endParaRPr/>
          </a:p>
          <a:p>
            <a:pPr marL="0" lvl="0" indent="0" algn="l" rtl="0">
              <a:lnSpc>
                <a:spcPct val="100000"/>
              </a:lnSpc>
              <a:spcBef>
                <a:spcPts val="480"/>
              </a:spcBef>
              <a:spcAft>
                <a:spcPts val="0"/>
              </a:spcAft>
              <a:buSzPts val="2040"/>
              <a:buNone/>
            </a:pPr>
            <a:r>
              <a:rPr lang="en-US" sz="2400"/>
              <a:t>               The heat energy of sun is converted into electrical energy by solar panels</a:t>
            </a:r>
            <a:endParaRPr/>
          </a:p>
          <a:p>
            <a:pPr marL="274320" lvl="0" indent="-274320" algn="l" rtl="0">
              <a:lnSpc>
                <a:spcPct val="100000"/>
              </a:lnSpc>
              <a:spcBef>
                <a:spcPts val="600"/>
              </a:spcBef>
              <a:spcAft>
                <a:spcPts val="0"/>
              </a:spcAft>
              <a:buSzPts val="2380"/>
              <a:buFont typeface="Noto Sans Symbols"/>
              <a:buChar char="⮚"/>
            </a:pPr>
            <a:r>
              <a:rPr lang="en-US" sz="2800">
                <a:solidFill>
                  <a:srgbClr val="FF0000"/>
                </a:solidFill>
              </a:rPr>
              <a:t>Wind</a:t>
            </a:r>
            <a:r>
              <a:rPr lang="en-US" sz="3000"/>
              <a:t> </a:t>
            </a:r>
            <a:r>
              <a:rPr lang="en-US" sz="2400"/>
              <a:t> </a:t>
            </a:r>
            <a:endParaRPr/>
          </a:p>
          <a:p>
            <a:pPr marL="0" lvl="0" indent="0" algn="l" rtl="0">
              <a:lnSpc>
                <a:spcPct val="100000"/>
              </a:lnSpc>
              <a:spcBef>
                <a:spcPts val="480"/>
              </a:spcBef>
              <a:spcAft>
                <a:spcPts val="0"/>
              </a:spcAft>
              <a:buSzPts val="2040"/>
              <a:buNone/>
            </a:pPr>
            <a:r>
              <a:rPr lang="en-US" sz="2400"/>
              <a:t>wind energy is utilized by windmills and converted into electrical energy.</a:t>
            </a:r>
            <a:endParaRPr/>
          </a:p>
          <a:p>
            <a:pPr marL="0" lvl="0" indent="-151130" algn="l" rtl="0">
              <a:lnSpc>
                <a:spcPct val="100000"/>
              </a:lnSpc>
              <a:spcBef>
                <a:spcPts val="560"/>
              </a:spcBef>
              <a:spcAft>
                <a:spcPts val="0"/>
              </a:spcAft>
              <a:buSzPts val="2380"/>
              <a:buFont typeface="Noto Sans Symbols"/>
              <a:buChar char="⮚"/>
            </a:pPr>
            <a:r>
              <a:rPr lang="en-US" sz="2800">
                <a:solidFill>
                  <a:srgbClr val="FF0000"/>
                </a:solidFill>
              </a:rPr>
              <a:t>Ocean Tides </a:t>
            </a:r>
            <a:endParaRPr/>
          </a:p>
          <a:p>
            <a:pPr marL="0" lvl="0" indent="0" algn="l" rtl="0">
              <a:lnSpc>
                <a:spcPct val="100000"/>
              </a:lnSpc>
              <a:spcBef>
                <a:spcPts val="480"/>
              </a:spcBef>
              <a:spcAft>
                <a:spcPts val="0"/>
              </a:spcAft>
              <a:buSzPts val="2040"/>
              <a:buNone/>
            </a:pPr>
            <a:r>
              <a:rPr lang="en-US" sz="2400"/>
              <a:t>               There is a tremendous energy in ocean tides and waves which is used to generate electrical energy.</a:t>
            </a:r>
            <a:endParaRPr/>
          </a:p>
          <a:p>
            <a:pPr marL="274320" lvl="0" indent="-128587" algn="l" rtl="0">
              <a:lnSpc>
                <a:spcPct val="100000"/>
              </a:lnSpc>
              <a:spcBef>
                <a:spcPts val="540"/>
              </a:spcBef>
              <a:spcAft>
                <a:spcPts val="0"/>
              </a:spcAft>
              <a:buSzPts val="2295"/>
              <a:buNone/>
            </a:pPr>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581"/>
        <p:cNvGrpSpPr/>
        <p:nvPr/>
      </p:nvGrpSpPr>
      <p:grpSpPr>
        <a:xfrm>
          <a:off x="0" y="0"/>
          <a:ext cx="0" cy="0"/>
          <a:chOff x="0" y="0"/>
          <a:chExt cx="0" cy="0"/>
        </a:xfrm>
      </p:grpSpPr>
      <p:pic>
        <p:nvPicPr>
          <p:cNvPr id="582" name="Google Shape;582;p2" descr="transmission.jpg"/>
          <p:cNvPicPr preferRelativeResize="0"/>
          <p:nvPr/>
        </p:nvPicPr>
        <p:blipFill rotWithShape="1">
          <a:blip r:embed="rId3">
            <a:alphaModFix/>
          </a:blip>
          <a:srcRect/>
          <a:stretch/>
        </p:blipFill>
        <p:spPr>
          <a:xfrm>
            <a:off x="352688" y="1984075"/>
            <a:ext cx="8531523" cy="3881887"/>
          </a:xfrm>
          <a:prstGeom prst="rect">
            <a:avLst/>
          </a:prstGeom>
          <a:noFill/>
          <a:ln>
            <a:noFill/>
          </a:ln>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586"/>
        <p:cNvGrpSpPr/>
        <p:nvPr/>
      </p:nvGrpSpPr>
      <p:grpSpPr>
        <a:xfrm>
          <a:off x="0" y="0"/>
          <a:ext cx="0" cy="0"/>
          <a:chOff x="0" y="0"/>
          <a:chExt cx="0" cy="0"/>
        </a:xfrm>
      </p:grpSpPr>
      <p:sp>
        <p:nvSpPr>
          <p:cNvPr id="587" name="Google Shape;587;p71"/>
          <p:cNvSpPr txBox="1">
            <a:spLocks noGrp="1"/>
          </p:cNvSpPr>
          <p:nvPr>
            <p:ph type="title"/>
          </p:nvPr>
        </p:nvSpPr>
        <p:spPr>
          <a:xfrm>
            <a:off x="381001" y="381000"/>
            <a:ext cx="8534400" cy="758952"/>
          </a:xfrm>
          <a:prstGeom prst="rect">
            <a:avLst/>
          </a:prstGeom>
          <a:noFill/>
          <a:ln>
            <a:noFill/>
          </a:ln>
        </p:spPr>
        <p:txBody>
          <a:bodyPr spcFirstLastPara="1" wrap="square" lIns="91425" tIns="45700" rIns="91425" bIns="45700" anchor="b" anchorCtr="0">
            <a:normAutofit/>
          </a:bodyPr>
          <a:lstStyle/>
          <a:p>
            <a:pPr marL="0" lvl="0" indent="0" algn="ctr" rtl="0">
              <a:lnSpc>
                <a:spcPct val="100000"/>
              </a:lnSpc>
              <a:spcBef>
                <a:spcPts val="0"/>
              </a:spcBef>
              <a:spcAft>
                <a:spcPts val="0"/>
              </a:spcAft>
              <a:buClr>
                <a:srgbClr val="CE5717"/>
              </a:buClr>
              <a:buSzPts val="3240"/>
              <a:buFont typeface="Georgia"/>
              <a:buNone/>
            </a:pPr>
            <a:r>
              <a:rPr lang="en-US" sz="2916"/>
              <a:t>Primary Transmission and Secondary Transmission </a:t>
            </a:r>
            <a:endParaRPr sz="2970"/>
          </a:p>
        </p:txBody>
      </p:sp>
      <p:sp>
        <p:nvSpPr>
          <p:cNvPr id="588" name="Google Shape;588;p71"/>
          <p:cNvSpPr txBox="1">
            <a:spLocks noGrp="1"/>
          </p:cNvSpPr>
          <p:nvPr>
            <p:ph type="body" idx="1"/>
          </p:nvPr>
        </p:nvSpPr>
        <p:spPr>
          <a:xfrm>
            <a:off x="301752" y="1527048"/>
            <a:ext cx="8503920" cy="4572000"/>
          </a:xfrm>
          <a:prstGeom prst="rect">
            <a:avLst/>
          </a:prstGeom>
          <a:noFill/>
          <a:ln>
            <a:noFill/>
          </a:ln>
        </p:spPr>
        <p:txBody>
          <a:bodyPr spcFirstLastPara="1" wrap="square" lIns="91425" tIns="45700" rIns="91425" bIns="45700" anchor="t" anchorCtr="0">
            <a:normAutofit/>
          </a:bodyPr>
          <a:lstStyle/>
          <a:p>
            <a:pPr marL="274320" lvl="0" indent="-274320" algn="just" rtl="0">
              <a:lnSpc>
                <a:spcPct val="100000"/>
              </a:lnSpc>
              <a:spcBef>
                <a:spcPts val="0"/>
              </a:spcBef>
              <a:spcAft>
                <a:spcPts val="0"/>
              </a:spcAft>
              <a:buSzPts val="2040"/>
              <a:buFont typeface="Noto Sans Symbols"/>
              <a:buChar char="⮚"/>
            </a:pPr>
            <a:r>
              <a:rPr lang="en-US" sz="2400" u="sng"/>
              <a:t>Primary Transmission</a:t>
            </a:r>
            <a:r>
              <a:rPr lang="en-US" sz="2400"/>
              <a:t>- High voltages of the order of 66kv, 132kv, 220kv, 400kv are used for transmitting power by 3 phase 3 wire overhead system. This is supplied to substations usually at the outskirts of major distribution centre or city.</a:t>
            </a:r>
            <a:endParaRPr/>
          </a:p>
          <a:p>
            <a:pPr marL="274320" lvl="0" indent="-274320" algn="just" rtl="0">
              <a:lnSpc>
                <a:spcPct val="100000"/>
              </a:lnSpc>
              <a:spcBef>
                <a:spcPts val="480"/>
              </a:spcBef>
              <a:spcAft>
                <a:spcPts val="0"/>
              </a:spcAft>
              <a:buSzPts val="2040"/>
              <a:buNone/>
            </a:pPr>
            <a:endParaRPr sz="2400"/>
          </a:p>
          <a:p>
            <a:pPr marL="274320" lvl="0" indent="-274320" algn="just" rtl="0">
              <a:lnSpc>
                <a:spcPct val="100000"/>
              </a:lnSpc>
              <a:spcBef>
                <a:spcPts val="480"/>
              </a:spcBef>
              <a:spcAft>
                <a:spcPts val="0"/>
              </a:spcAft>
              <a:buSzPts val="2040"/>
              <a:buFont typeface="Noto Sans Symbols"/>
              <a:buChar char="⮚"/>
            </a:pPr>
            <a:r>
              <a:rPr lang="en-US" sz="2400"/>
              <a:t> </a:t>
            </a:r>
            <a:r>
              <a:rPr lang="en-US" sz="2400" u="sng"/>
              <a:t>Secondary Transmission</a:t>
            </a:r>
            <a:r>
              <a:rPr lang="en-US" sz="2400"/>
              <a:t> - On the outskirts of the city, there are sub-station which step down the primary transmission voltage to 66kv or 33kv and power is transmitted at this voltage. This forms the secondary transmission system, 3 phase wire system is used.</a:t>
            </a:r>
            <a:endParaRPr/>
          </a:p>
          <a:p>
            <a:pPr marL="274320" lvl="0" indent="-144780" algn="just" rtl="0">
              <a:lnSpc>
                <a:spcPct val="100000"/>
              </a:lnSpc>
              <a:spcBef>
                <a:spcPts val="480"/>
              </a:spcBef>
              <a:spcAft>
                <a:spcPts val="0"/>
              </a:spcAft>
              <a:buSzPts val="2040"/>
              <a:buNone/>
            </a:pPr>
            <a:endParaRPr sz="240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592"/>
        <p:cNvGrpSpPr/>
        <p:nvPr/>
      </p:nvGrpSpPr>
      <p:grpSpPr>
        <a:xfrm>
          <a:off x="0" y="0"/>
          <a:ext cx="0" cy="0"/>
          <a:chOff x="0" y="0"/>
          <a:chExt cx="0" cy="0"/>
        </a:xfrm>
      </p:grpSpPr>
      <p:sp>
        <p:nvSpPr>
          <p:cNvPr id="593" name="Google Shape;593;p72"/>
          <p:cNvSpPr txBox="1">
            <a:spLocks noGrp="1"/>
          </p:cNvSpPr>
          <p:nvPr>
            <p:ph type="title"/>
          </p:nvPr>
        </p:nvSpPr>
        <p:spPr>
          <a:xfrm>
            <a:off x="301752" y="228600"/>
            <a:ext cx="8534400" cy="758952"/>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rgbClr val="CE5717"/>
              </a:buClr>
              <a:buSzPts val="3000"/>
              <a:buFont typeface="Georgia"/>
              <a:buNone/>
            </a:pPr>
            <a:r>
              <a:rPr lang="en-US" sz="3000"/>
              <a:t>CLASSIFICATION OF TRANSMISSION LINES</a:t>
            </a:r>
            <a:endParaRPr/>
          </a:p>
        </p:txBody>
      </p:sp>
      <p:sp>
        <p:nvSpPr>
          <p:cNvPr id="594" name="Google Shape;594;p72"/>
          <p:cNvSpPr txBox="1">
            <a:spLocks noGrp="1"/>
          </p:cNvSpPr>
          <p:nvPr>
            <p:ph type="body" idx="1"/>
          </p:nvPr>
        </p:nvSpPr>
        <p:spPr>
          <a:xfrm>
            <a:off x="301752" y="1527048"/>
            <a:ext cx="8503920" cy="4572000"/>
          </a:xfrm>
          <a:prstGeom prst="rect">
            <a:avLst/>
          </a:prstGeom>
          <a:noFill/>
          <a:ln>
            <a:noFill/>
          </a:ln>
        </p:spPr>
        <p:txBody>
          <a:bodyPr spcFirstLastPara="1" wrap="square" lIns="91425" tIns="45700" rIns="91425" bIns="45700" anchor="t" anchorCtr="0">
            <a:normAutofit/>
          </a:bodyPr>
          <a:lstStyle/>
          <a:p>
            <a:pPr marL="274320" lvl="0" indent="-274320" algn="l" rtl="0">
              <a:lnSpc>
                <a:spcPct val="90000"/>
              </a:lnSpc>
              <a:spcBef>
                <a:spcPts val="0"/>
              </a:spcBef>
              <a:spcAft>
                <a:spcPts val="0"/>
              </a:spcAft>
              <a:buSzPts val="2040"/>
              <a:buFont typeface="Noto Sans Symbols"/>
              <a:buChar char="⮚"/>
            </a:pPr>
            <a:r>
              <a:rPr lang="en-US" sz="2400"/>
              <a:t>VOLTAGE </a:t>
            </a:r>
            <a:endParaRPr/>
          </a:p>
          <a:p>
            <a:pPr marL="548640" lvl="1" indent="-274320" algn="l" rtl="0">
              <a:lnSpc>
                <a:spcPct val="90000"/>
              </a:lnSpc>
              <a:spcBef>
                <a:spcPts val="380"/>
              </a:spcBef>
              <a:spcAft>
                <a:spcPts val="0"/>
              </a:spcAft>
              <a:buSzPts val="1330"/>
              <a:buFont typeface="Noto Sans Symbols"/>
              <a:buChar char="⮚"/>
            </a:pPr>
            <a:r>
              <a:rPr lang="en-US" sz="1900"/>
              <a:t>UHV (1000KV)</a:t>
            </a:r>
            <a:endParaRPr/>
          </a:p>
          <a:p>
            <a:pPr marL="548640" lvl="1" indent="-274320" algn="l" rtl="0">
              <a:lnSpc>
                <a:spcPct val="90000"/>
              </a:lnSpc>
              <a:spcBef>
                <a:spcPts val="380"/>
              </a:spcBef>
              <a:spcAft>
                <a:spcPts val="0"/>
              </a:spcAft>
              <a:buSzPts val="1330"/>
              <a:buFont typeface="Noto Sans Symbols"/>
              <a:buChar char="⮚"/>
            </a:pPr>
            <a:r>
              <a:rPr lang="en-US" sz="1900"/>
              <a:t>EHV (745 KV)</a:t>
            </a:r>
            <a:endParaRPr/>
          </a:p>
          <a:p>
            <a:pPr marL="548640" lvl="1" indent="-274320" algn="l" rtl="0">
              <a:lnSpc>
                <a:spcPct val="90000"/>
              </a:lnSpc>
              <a:spcBef>
                <a:spcPts val="380"/>
              </a:spcBef>
              <a:spcAft>
                <a:spcPts val="0"/>
              </a:spcAft>
              <a:buSzPts val="1330"/>
              <a:buFont typeface="Noto Sans Symbols"/>
              <a:buChar char="⮚"/>
            </a:pPr>
            <a:r>
              <a:rPr lang="en-US" sz="1900"/>
              <a:t>High voltage transmission voltage (200KV)</a:t>
            </a:r>
            <a:endParaRPr/>
          </a:p>
          <a:p>
            <a:pPr marL="548640" lvl="1" indent="-274320" algn="l" rtl="0">
              <a:lnSpc>
                <a:spcPct val="90000"/>
              </a:lnSpc>
              <a:spcBef>
                <a:spcPts val="380"/>
              </a:spcBef>
              <a:spcAft>
                <a:spcPts val="0"/>
              </a:spcAft>
              <a:buSzPts val="1330"/>
              <a:buFont typeface="Noto Sans Symbols"/>
              <a:buChar char="⮚"/>
            </a:pPr>
            <a:r>
              <a:rPr lang="en-US" sz="1900"/>
              <a:t>Medium voltage transmission voltage (132KV)</a:t>
            </a:r>
            <a:endParaRPr/>
          </a:p>
          <a:p>
            <a:pPr marL="548640" lvl="1" indent="-274320" algn="l" rtl="0">
              <a:lnSpc>
                <a:spcPct val="90000"/>
              </a:lnSpc>
              <a:spcBef>
                <a:spcPts val="380"/>
              </a:spcBef>
              <a:spcAft>
                <a:spcPts val="0"/>
              </a:spcAft>
              <a:buSzPts val="1330"/>
              <a:buNone/>
            </a:pPr>
            <a:endParaRPr sz="1900"/>
          </a:p>
          <a:p>
            <a:pPr marL="274320" lvl="0" indent="-274320" algn="l" rtl="0">
              <a:lnSpc>
                <a:spcPct val="90000"/>
              </a:lnSpc>
              <a:spcBef>
                <a:spcPts val="480"/>
              </a:spcBef>
              <a:spcAft>
                <a:spcPts val="0"/>
              </a:spcAft>
              <a:buSzPts val="2040"/>
              <a:buFont typeface="Noto Sans Symbols"/>
              <a:buChar char="⮚"/>
            </a:pPr>
            <a:r>
              <a:rPr lang="en-US" sz="2400"/>
              <a:t> DISTANCE</a:t>
            </a:r>
            <a:endParaRPr/>
          </a:p>
          <a:p>
            <a:pPr marL="548640" lvl="1" indent="-274320" algn="l" rtl="0">
              <a:lnSpc>
                <a:spcPct val="90000"/>
              </a:lnSpc>
              <a:spcBef>
                <a:spcPts val="380"/>
              </a:spcBef>
              <a:spcAft>
                <a:spcPts val="0"/>
              </a:spcAft>
              <a:buSzPts val="1330"/>
              <a:buFont typeface="Noto Sans Symbols"/>
              <a:buChar char="⮚"/>
            </a:pPr>
            <a:r>
              <a:rPr lang="en-US" sz="1900"/>
              <a:t>Short length T.L (&lt; 50 km)</a:t>
            </a:r>
            <a:endParaRPr/>
          </a:p>
          <a:p>
            <a:pPr marL="548640" lvl="1" indent="-274320" algn="l" rtl="0">
              <a:lnSpc>
                <a:spcPct val="90000"/>
              </a:lnSpc>
              <a:spcBef>
                <a:spcPts val="380"/>
              </a:spcBef>
              <a:spcAft>
                <a:spcPts val="0"/>
              </a:spcAft>
              <a:buSzPts val="1330"/>
              <a:buFont typeface="Noto Sans Symbols"/>
              <a:buChar char="⮚"/>
            </a:pPr>
            <a:r>
              <a:rPr lang="en-US" sz="1900"/>
              <a:t> Medium length T.L ( 50-150 km)</a:t>
            </a:r>
            <a:endParaRPr/>
          </a:p>
          <a:p>
            <a:pPr marL="548640" lvl="1" indent="-274320" algn="l" rtl="0">
              <a:lnSpc>
                <a:spcPct val="90000"/>
              </a:lnSpc>
              <a:spcBef>
                <a:spcPts val="380"/>
              </a:spcBef>
              <a:spcAft>
                <a:spcPts val="0"/>
              </a:spcAft>
              <a:buSzPts val="1330"/>
              <a:buFont typeface="Noto Sans Symbols"/>
              <a:buChar char="⮚"/>
            </a:pPr>
            <a:r>
              <a:rPr lang="en-US" sz="1900"/>
              <a:t> Long length T.L (&gt;150 km)</a:t>
            </a:r>
            <a:endParaRPr/>
          </a:p>
          <a:p>
            <a:pPr marL="274320" lvl="0" indent="-144780" algn="l" rtl="0">
              <a:lnSpc>
                <a:spcPct val="90000"/>
              </a:lnSpc>
              <a:spcBef>
                <a:spcPts val="480"/>
              </a:spcBef>
              <a:spcAft>
                <a:spcPts val="0"/>
              </a:spcAft>
              <a:buSzPts val="2040"/>
              <a:buFont typeface="Noto Sans Symbols"/>
              <a:buNone/>
            </a:pPr>
            <a:endParaRPr sz="2400"/>
          </a:p>
          <a:p>
            <a:pPr marL="274320" lvl="0" indent="-274320" algn="l" rtl="0">
              <a:lnSpc>
                <a:spcPct val="90000"/>
              </a:lnSpc>
              <a:spcBef>
                <a:spcPts val="480"/>
              </a:spcBef>
              <a:spcAft>
                <a:spcPts val="0"/>
              </a:spcAft>
              <a:buSzPts val="2040"/>
              <a:buFont typeface="Noto Sans Symbols"/>
              <a:buChar char="⮚"/>
            </a:pPr>
            <a:r>
              <a:rPr lang="en-US" sz="2400"/>
              <a:t> A.C OR D.C : </a:t>
            </a:r>
            <a:r>
              <a:rPr lang="en-US" sz="2000">
                <a:latin typeface="Arial"/>
                <a:ea typeface="Arial"/>
                <a:cs typeface="Arial"/>
                <a:sym typeface="Arial"/>
              </a:rPr>
              <a:t>The transmission line may be   ac or dc depending upon the application.</a:t>
            </a:r>
            <a:endParaRPr/>
          </a:p>
          <a:p>
            <a:pPr marL="274320" lvl="0" indent="-166370" algn="l" rtl="0">
              <a:lnSpc>
                <a:spcPct val="90000"/>
              </a:lnSpc>
              <a:spcBef>
                <a:spcPts val="400"/>
              </a:spcBef>
              <a:spcAft>
                <a:spcPts val="0"/>
              </a:spcAft>
              <a:buSzPts val="1700"/>
              <a:buFont typeface="Noto Sans Symbols"/>
              <a:buNone/>
            </a:pPr>
            <a:endParaRPr sz="2000">
              <a:latin typeface="Arial"/>
              <a:ea typeface="Arial"/>
              <a:cs typeface="Arial"/>
              <a:sym typeface="Arial"/>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598"/>
        <p:cNvGrpSpPr/>
        <p:nvPr/>
      </p:nvGrpSpPr>
      <p:grpSpPr>
        <a:xfrm>
          <a:off x="0" y="0"/>
          <a:ext cx="0" cy="0"/>
          <a:chOff x="0" y="0"/>
          <a:chExt cx="0" cy="0"/>
        </a:xfrm>
      </p:grpSpPr>
      <p:sp>
        <p:nvSpPr>
          <p:cNvPr id="599" name="Google Shape;599;p73"/>
          <p:cNvSpPr txBox="1">
            <a:spLocks noGrp="1"/>
          </p:cNvSpPr>
          <p:nvPr>
            <p:ph type="title"/>
          </p:nvPr>
        </p:nvSpPr>
        <p:spPr>
          <a:xfrm>
            <a:off x="301752" y="228600"/>
            <a:ext cx="8534400" cy="758952"/>
          </a:xfrm>
          <a:prstGeom prst="rect">
            <a:avLst/>
          </a:prstGeom>
          <a:noFill/>
          <a:ln>
            <a:noFill/>
          </a:ln>
        </p:spPr>
        <p:txBody>
          <a:bodyPr spcFirstLastPara="1" wrap="square" lIns="91425" tIns="45700" rIns="91425" bIns="45700" anchor="b" anchorCtr="0">
            <a:normAutofit/>
          </a:bodyPr>
          <a:lstStyle/>
          <a:p>
            <a:pPr marL="0" lvl="0" indent="0" algn="ctr" rtl="0">
              <a:lnSpc>
                <a:spcPct val="100000"/>
              </a:lnSpc>
              <a:spcBef>
                <a:spcPts val="0"/>
              </a:spcBef>
              <a:spcAft>
                <a:spcPts val="0"/>
              </a:spcAft>
              <a:buClr>
                <a:srgbClr val="CE5717"/>
              </a:buClr>
              <a:buSzPts val="2970"/>
              <a:buFont typeface="Georgia"/>
              <a:buNone/>
            </a:pPr>
            <a:r>
              <a:rPr lang="en-US" sz="2970"/>
              <a:t>SELECTION OF TRANSMISSION VOLTAGE</a:t>
            </a:r>
            <a:endParaRPr/>
          </a:p>
        </p:txBody>
      </p:sp>
      <p:sp>
        <p:nvSpPr>
          <p:cNvPr id="600" name="Google Shape;600;p73"/>
          <p:cNvSpPr txBox="1">
            <a:spLocks noGrp="1"/>
          </p:cNvSpPr>
          <p:nvPr>
            <p:ph type="body" idx="1"/>
          </p:nvPr>
        </p:nvSpPr>
        <p:spPr>
          <a:xfrm>
            <a:off x="301752" y="1527048"/>
            <a:ext cx="8503920" cy="4572000"/>
          </a:xfrm>
          <a:prstGeom prst="rect">
            <a:avLst/>
          </a:prstGeom>
          <a:noFill/>
          <a:ln>
            <a:noFill/>
          </a:ln>
        </p:spPr>
        <p:txBody>
          <a:bodyPr spcFirstLastPara="1" wrap="square" lIns="91425" tIns="45700" rIns="91425" bIns="45700" anchor="t" anchorCtr="0">
            <a:normAutofit/>
          </a:bodyPr>
          <a:lstStyle/>
          <a:p>
            <a:pPr marL="274320" lvl="0" indent="-274320" algn="l" rtl="0">
              <a:lnSpc>
                <a:spcPct val="100000"/>
              </a:lnSpc>
              <a:spcBef>
                <a:spcPts val="0"/>
              </a:spcBef>
              <a:spcAft>
                <a:spcPts val="0"/>
              </a:spcAft>
              <a:buSzPts val="2295"/>
              <a:buFont typeface="Noto Sans Symbols"/>
              <a:buChar char="✔"/>
            </a:pPr>
            <a:r>
              <a:rPr lang="en-US"/>
              <a:t>MORE INSULATION : Higher the voltage, more insulation</a:t>
            </a:r>
            <a:endParaRPr/>
          </a:p>
          <a:p>
            <a:pPr marL="274320" lvl="0" indent="-274320" algn="l" rtl="0">
              <a:lnSpc>
                <a:spcPct val="100000"/>
              </a:lnSpc>
              <a:spcBef>
                <a:spcPts val="540"/>
              </a:spcBef>
              <a:spcAft>
                <a:spcPts val="0"/>
              </a:spcAft>
              <a:buSzPts val="2295"/>
              <a:buFont typeface="Noto Sans Symbols"/>
              <a:buChar char="✔"/>
            </a:pPr>
            <a:r>
              <a:rPr lang="en-US"/>
              <a:t>HIGH TOWERS : Clearance between ground and conductors is more for high voltages.</a:t>
            </a:r>
            <a:endParaRPr/>
          </a:p>
          <a:p>
            <a:pPr marL="274320" lvl="0" indent="-274320" algn="l" rtl="0">
              <a:lnSpc>
                <a:spcPct val="100000"/>
              </a:lnSpc>
              <a:spcBef>
                <a:spcPts val="540"/>
              </a:spcBef>
              <a:spcAft>
                <a:spcPts val="0"/>
              </a:spcAft>
              <a:buSzPts val="2295"/>
              <a:buFont typeface="Noto Sans Symbols"/>
              <a:buChar char="✔"/>
            </a:pPr>
            <a:r>
              <a:rPr lang="en-US"/>
              <a:t>LONGER CROSS ARM : Clearance between conductors is more for greater transmission voltages.</a:t>
            </a:r>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604"/>
        <p:cNvGrpSpPr/>
        <p:nvPr/>
      </p:nvGrpSpPr>
      <p:grpSpPr>
        <a:xfrm>
          <a:off x="0" y="0"/>
          <a:ext cx="0" cy="0"/>
          <a:chOff x="0" y="0"/>
          <a:chExt cx="0" cy="0"/>
        </a:xfrm>
      </p:grpSpPr>
      <p:sp>
        <p:nvSpPr>
          <p:cNvPr id="605" name="Google Shape;605;p74"/>
          <p:cNvSpPr txBox="1">
            <a:spLocks noGrp="1"/>
          </p:cNvSpPr>
          <p:nvPr>
            <p:ph type="title"/>
          </p:nvPr>
        </p:nvSpPr>
        <p:spPr>
          <a:xfrm>
            <a:off x="301752" y="228600"/>
            <a:ext cx="8534400" cy="758952"/>
          </a:xfrm>
          <a:prstGeom prst="rect">
            <a:avLst/>
          </a:prstGeom>
          <a:noFill/>
          <a:ln>
            <a:noFill/>
          </a:ln>
        </p:spPr>
        <p:txBody>
          <a:bodyPr spcFirstLastPara="1" wrap="square" lIns="91425" tIns="45700" rIns="91425" bIns="45700" anchor="b" anchorCtr="0">
            <a:normAutofit/>
          </a:bodyPr>
          <a:lstStyle/>
          <a:p>
            <a:pPr marL="0" lvl="0" indent="0" algn="ctr" rtl="0">
              <a:lnSpc>
                <a:spcPct val="100000"/>
              </a:lnSpc>
              <a:spcBef>
                <a:spcPts val="0"/>
              </a:spcBef>
              <a:spcAft>
                <a:spcPts val="0"/>
              </a:spcAft>
              <a:buClr>
                <a:srgbClr val="CE5717"/>
              </a:buClr>
              <a:buSzPts val="3300"/>
              <a:buFont typeface="Georgia"/>
              <a:buNone/>
            </a:pPr>
            <a:r>
              <a:rPr lang="en-US"/>
              <a:t>Advantages of high voltage for transmission</a:t>
            </a:r>
            <a:endParaRPr/>
          </a:p>
        </p:txBody>
      </p:sp>
      <p:sp>
        <p:nvSpPr>
          <p:cNvPr id="606" name="Google Shape;606;p74"/>
          <p:cNvSpPr txBox="1">
            <a:spLocks noGrp="1"/>
          </p:cNvSpPr>
          <p:nvPr>
            <p:ph type="body" idx="1"/>
          </p:nvPr>
        </p:nvSpPr>
        <p:spPr>
          <a:xfrm>
            <a:off x="304801" y="1524000"/>
            <a:ext cx="8458200" cy="4389120"/>
          </a:xfrm>
          <a:prstGeom prst="rect">
            <a:avLst/>
          </a:prstGeom>
          <a:noFill/>
          <a:ln>
            <a:noFill/>
          </a:ln>
        </p:spPr>
        <p:txBody>
          <a:bodyPr spcFirstLastPara="1" wrap="square" lIns="91425" tIns="45700" rIns="91425" bIns="45700" anchor="t" anchorCtr="0">
            <a:noAutofit/>
          </a:bodyPr>
          <a:lstStyle/>
          <a:p>
            <a:pPr marL="274320" lvl="0" indent="-274320" algn="just" rtl="0">
              <a:lnSpc>
                <a:spcPct val="100000"/>
              </a:lnSpc>
              <a:spcBef>
                <a:spcPts val="0"/>
              </a:spcBef>
              <a:spcAft>
                <a:spcPts val="0"/>
              </a:spcAft>
              <a:buSzPts val="2040"/>
              <a:buNone/>
            </a:pPr>
            <a:r>
              <a:rPr lang="en-US" sz="2400"/>
              <a:t>   The Advantages of High Transmission Voltage at high voltages due to the following reasons :</a:t>
            </a:r>
            <a:endParaRPr/>
          </a:p>
          <a:p>
            <a:pPr marL="274320" lvl="0" indent="-274320" algn="just" rtl="0">
              <a:lnSpc>
                <a:spcPct val="100000"/>
              </a:lnSpc>
              <a:spcBef>
                <a:spcPts val="480"/>
              </a:spcBef>
              <a:spcAft>
                <a:spcPts val="0"/>
              </a:spcAft>
              <a:buSzPts val="2040"/>
              <a:buNone/>
            </a:pPr>
            <a:r>
              <a:rPr lang="en-US" sz="2400" b="1"/>
              <a:t>(i) Reduces volume of conductor material:</a:t>
            </a:r>
            <a:r>
              <a:rPr lang="en-US" sz="2400"/>
              <a:t> Consider the transmission of electric power by a three-phase line.Let</a:t>
            </a:r>
            <a:endParaRPr sz="2400"/>
          </a:p>
          <a:p>
            <a:pPr marL="274320" lvl="0" indent="-274320" algn="just" rtl="0">
              <a:lnSpc>
                <a:spcPct val="100000"/>
              </a:lnSpc>
              <a:spcBef>
                <a:spcPts val="400"/>
              </a:spcBef>
              <a:spcAft>
                <a:spcPts val="0"/>
              </a:spcAft>
              <a:buSzPts val="1700"/>
              <a:buNone/>
            </a:pPr>
            <a:r>
              <a:rPr lang="en-US" sz="2000"/>
              <a:t>P = power transmitted in watts</a:t>
            </a:r>
            <a:endParaRPr/>
          </a:p>
          <a:p>
            <a:pPr marL="274320" lvl="0" indent="-274320" algn="just" rtl="0">
              <a:lnSpc>
                <a:spcPct val="100000"/>
              </a:lnSpc>
              <a:spcBef>
                <a:spcPts val="400"/>
              </a:spcBef>
              <a:spcAft>
                <a:spcPts val="0"/>
              </a:spcAft>
              <a:buSzPts val="1700"/>
              <a:buNone/>
            </a:pPr>
            <a:r>
              <a:rPr lang="en-US" sz="2000"/>
              <a:t>V = line voltage in volts</a:t>
            </a:r>
            <a:endParaRPr/>
          </a:p>
          <a:p>
            <a:pPr marL="274320" lvl="0" indent="-274320" algn="just" rtl="0">
              <a:lnSpc>
                <a:spcPct val="100000"/>
              </a:lnSpc>
              <a:spcBef>
                <a:spcPts val="400"/>
              </a:spcBef>
              <a:spcAft>
                <a:spcPts val="0"/>
              </a:spcAft>
              <a:buSzPts val="1700"/>
              <a:buNone/>
            </a:pPr>
            <a:r>
              <a:rPr lang="en-US" sz="2000"/>
              <a:t>cos Φ = power factor of the load</a:t>
            </a:r>
            <a:endParaRPr/>
          </a:p>
          <a:p>
            <a:pPr marL="274320" lvl="0" indent="-274320" algn="just" rtl="0">
              <a:lnSpc>
                <a:spcPct val="100000"/>
              </a:lnSpc>
              <a:spcBef>
                <a:spcPts val="400"/>
              </a:spcBef>
              <a:spcAft>
                <a:spcPts val="0"/>
              </a:spcAft>
              <a:buSzPts val="1700"/>
              <a:buNone/>
            </a:pPr>
            <a:r>
              <a:rPr lang="en-US" sz="2000"/>
              <a:t>l = length of the line in metres</a:t>
            </a:r>
            <a:endParaRPr sz="2000"/>
          </a:p>
          <a:p>
            <a:pPr marL="274320" lvl="0" indent="-274320" algn="just" rtl="0">
              <a:lnSpc>
                <a:spcPct val="100000"/>
              </a:lnSpc>
              <a:spcBef>
                <a:spcPts val="400"/>
              </a:spcBef>
              <a:spcAft>
                <a:spcPts val="0"/>
              </a:spcAft>
              <a:buSzPts val="1700"/>
              <a:buNone/>
            </a:pPr>
            <a:r>
              <a:rPr lang="en-US" sz="2000"/>
              <a:t>R = resistance per conductor in ohms</a:t>
            </a:r>
            <a:endParaRPr/>
          </a:p>
          <a:p>
            <a:pPr marL="274320" lvl="0" indent="-274320" algn="just" rtl="0">
              <a:lnSpc>
                <a:spcPct val="100000"/>
              </a:lnSpc>
              <a:spcBef>
                <a:spcPts val="400"/>
              </a:spcBef>
              <a:spcAft>
                <a:spcPts val="0"/>
              </a:spcAft>
              <a:buSzPts val="1700"/>
              <a:buNone/>
            </a:pPr>
            <a:r>
              <a:rPr lang="en-US" sz="2000"/>
              <a:t>ρ = resistivity of conductor material</a:t>
            </a:r>
            <a:endParaRPr/>
          </a:p>
          <a:p>
            <a:pPr marL="274320" lvl="0" indent="-274320" algn="just" rtl="0">
              <a:lnSpc>
                <a:spcPct val="100000"/>
              </a:lnSpc>
              <a:spcBef>
                <a:spcPts val="400"/>
              </a:spcBef>
              <a:spcAft>
                <a:spcPts val="0"/>
              </a:spcAft>
              <a:buSzPts val="1700"/>
              <a:buNone/>
            </a:pPr>
            <a:r>
              <a:rPr lang="en-US" sz="2000"/>
              <a:t>a = area of X-section of conductor</a:t>
            </a:r>
            <a:endParaRPr/>
          </a:p>
          <a:p>
            <a:pPr marL="274320" lvl="0" indent="-144780" algn="just" rtl="0">
              <a:lnSpc>
                <a:spcPct val="100000"/>
              </a:lnSpc>
              <a:spcBef>
                <a:spcPts val="480"/>
              </a:spcBef>
              <a:spcAft>
                <a:spcPts val="0"/>
              </a:spcAft>
              <a:buSzPts val="2040"/>
              <a:buNone/>
            </a:pPr>
            <a:endParaRPr sz="240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610"/>
        <p:cNvGrpSpPr/>
        <p:nvPr/>
      </p:nvGrpSpPr>
      <p:grpSpPr>
        <a:xfrm>
          <a:off x="0" y="0"/>
          <a:ext cx="0" cy="0"/>
          <a:chOff x="0" y="0"/>
          <a:chExt cx="0" cy="0"/>
        </a:xfrm>
      </p:grpSpPr>
      <p:pic>
        <p:nvPicPr>
          <p:cNvPr id="611" name="Google Shape;611;p75" descr="https://www.eeeguide.com/wp-content/uploads/2018/05/Advantages-of-High-Transmission-Voltage.jpg"/>
          <p:cNvPicPr preferRelativeResize="0">
            <a:picLocks noGrp="1"/>
          </p:cNvPicPr>
          <p:nvPr>
            <p:ph type="body" idx="4294967295"/>
          </p:nvPr>
        </p:nvPicPr>
        <p:blipFill rotWithShape="1">
          <a:blip r:embed="rId3">
            <a:alphaModFix/>
          </a:blip>
          <a:srcRect/>
          <a:stretch/>
        </p:blipFill>
        <p:spPr>
          <a:xfrm>
            <a:off x="1676401" y="304800"/>
            <a:ext cx="5486400" cy="3911716"/>
          </a:xfrm>
          <a:prstGeom prst="rect">
            <a:avLst/>
          </a:prstGeom>
          <a:noFill/>
          <a:ln>
            <a:noFill/>
          </a:ln>
        </p:spPr>
      </p:pic>
      <p:sp>
        <p:nvSpPr>
          <p:cNvPr id="612" name="Google Shape;612;p75"/>
          <p:cNvSpPr/>
          <p:nvPr/>
        </p:nvSpPr>
        <p:spPr>
          <a:xfrm>
            <a:off x="381000" y="4191000"/>
            <a:ext cx="8610600" cy="193899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Georgia"/>
                <a:ea typeface="Georgia"/>
                <a:cs typeface="Georgia"/>
                <a:sym typeface="Georgia"/>
              </a:rPr>
              <a:t>It is clear from exp. (i) that for given values of P,l,ρ and W, the volume of conductor material required is inversely proportional to the square of transmission voltage and power factor. In other words, the greater the transmission voltage, the lesser is the conductor material required.</a:t>
            </a:r>
            <a:r>
              <a:rPr lang="en-US" sz="2400" b="1" i="0" u="none" strike="noStrike" cap="none">
                <a:solidFill>
                  <a:schemeClr val="dk1"/>
                </a:solidFill>
                <a:latin typeface="Georgia"/>
                <a:ea typeface="Georgia"/>
                <a:cs typeface="Georgia"/>
                <a:sym typeface="Georgia"/>
              </a:rPr>
              <a:t> </a:t>
            </a:r>
            <a:endParaRPr sz="2400" b="0" i="0" u="none" strike="noStrike" cap="none">
              <a:solidFill>
                <a:schemeClr val="dk1"/>
              </a:solidFill>
              <a:latin typeface="Georgia"/>
              <a:ea typeface="Georgia"/>
              <a:cs typeface="Georgia"/>
              <a:sym typeface="Georgia"/>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616"/>
        <p:cNvGrpSpPr/>
        <p:nvPr/>
      </p:nvGrpSpPr>
      <p:grpSpPr>
        <a:xfrm>
          <a:off x="0" y="0"/>
          <a:ext cx="0" cy="0"/>
          <a:chOff x="0" y="0"/>
          <a:chExt cx="0" cy="0"/>
        </a:xfrm>
      </p:grpSpPr>
      <p:sp>
        <p:nvSpPr>
          <p:cNvPr id="617" name="Google Shape;617;p76"/>
          <p:cNvSpPr txBox="1">
            <a:spLocks noGrp="1"/>
          </p:cNvSpPr>
          <p:nvPr>
            <p:ph type="body" idx="4294967295"/>
          </p:nvPr>
        </p:nvSpPr>
        <p:spPr>
          <a:xfrm>
            <a:off x="304800" y="304800"/>
            <a:ext cx="8610600" cy="6324600"/>
          </a:xfrm>
          <a:prstGeom prst="rect">
            <a:avLst/>
          </a:prstGeom>
          <a:noFill/>
          <a:ln>
            <a:noFill/>
          </a:ln>
        </p:spPr>
        <p:txBody>
          <a:bodyPr spcFirstLastPara="1" wrap="square" lIns="91425" tIns="45700" rIns="91425" bIns="45700" anchor="t" anchorCtr="0">
            <a:normAutofit/>
          </a:bodyPr>
          <a:lstStyle/>
          <a:p>
            <a:pPr marL="274320" lvl="0" indent="-274320" algn="l" rtl="0">
              <a:lnSpc>
                <a:spcPct val="100000"/>
              </a:lnSpc>
              <a:spcBef>
                <a:spcPts val="0"/>
              </a:spcBef>
              <a:spcAft>
                <a:spcPts val="0"/>
              </a:spcAft>
              <a:buSzPts val="2040"/>
              <a:buNone/>
            </a:pPr>
            <a:r>
              <a:rPr lang="en-US" sz="2400" b="1"/>
              <a:t>(ii)Decreases percentage line drop</a:t>
            </a:r>
            <a:endParaRPr sz="2400"/>
          </a:p>
          <a:p>
            <a:pPr marL="274320" lvl="0" indent="-274320" algn="l" rtl="0">
              <a:lnSpc>
                <a:spcPct val="100000"/>
              </a:lnSpc>
              <a:spcBef>
                <a:spcPts val="480"/>
              </a:spcBef>
              <a:spcAft>
                <a:spcPts val="0"/>
              </a:spcAft>
              <a:buSzPts val="2040"/>
              <a:buNone/>
            </a:pPr>
            <a:r>
              <a:rPr lang="en-US" sz="2400"/>
              <a:t>As J, ρ and l are constants, therefore, percentage line drop decreases when the transmission voltage increases.</a:t>
            </a:r>
            <a:endParaRPr/>
          </a:p>
          <a:p>
            <a:pPr marL="274320" lvl="0" indent="-144780" algn="l" rtl="0">
              <a:lnSpc>
                <a:spcPct val="100000"/>
              </a:lnSpc>
              <a:spcBef>
                <a:spcPts val="480"/>
              </a:spcBef>
              <a:spcAft>
                <a:spcPts val="0"/>
              </a:spcAft>
              <a:buSzPts val="2040"/>
              <a:buNone/>
            </a:pPr>
            <a:endParaRPr sz="2400"/>
          </a:p>
          <a:p>
            <a:pPr marL="274320" lvl="0" indent="-274320" algn="l" rtl="0">
              <a:lnSpc>
                <a:spcPct val="100000"/>
              </a:lnSpc>
              <a:spcBef>
                <a:spcPts val="480"/>
              </a:spcBef>
              <a:spcAft>
                <a:spcPts val="0"/>
              </a:spcAft>
              <a:buSzPts val="2040"/>
              <a:buNone/>
            </a:pPr>
            <a:endParaRPr sz="2400"/>
          </a:p>
          <a:p>
            <a:pPr marL="274320" lvl="0" indent="-144780" algn="l" rtl="0">
              <a:lnSpc>
                <a:spcPct val="100000"/>
              </a:lnSpc>
              <a:spcBef>
                <a:spcPts val="480"/>
              </a:spcBef>
              <a:spcAft>
                <a:spcPts val="0"/>
              </a:spcAft>
              <a:buSzPts val="2040"/>
              <a:buNone/>
            </a:pPr>
            <a:endParaRPr sz="2400"/>
          </a:p>
          <a:p>
            <a:pPr marL="274320" lvl="0" indent="-144780" algn="l" rtl="0">
              <a:lnSpc>
                <a:spcPct val="100000"/>
              </a:lnSpc>
              <a:spcBef>
                <a:spcPts val="480"/>
              </a:spcBef>
              <a:spcAft>
                <a:spcPts val="0"/>
              </a:spcAft>
              <a:buSzPts val="2040"/>
              <a:buNone/>
            </a:pPr>
            <a:endParaRPr sz="2400"/>
          </a:p>
          <a:p>
            <a:pPr marL="274320" lvl="0" indent="-274320" algn="l" rtl="0">
              <a:lnSpc>
                <a:spcPct val="100000"/>
              </a:lnSpc>
              <a:spcBef>
                <a:spcPts val="480"/>
              </a:spcBef>
              <a:spcAft>
                <a:spcPts val="0"/>
              </a:spcAft>
              <a:buSzPts val="2040"/>
              <a:buNone/>
            </a:pPr>
            <a:r>
              <a:rPr lang="en-US" sz="2400" b="1"/>
              <a:t>(iii) Increases transmission efficiency: </a:t>
            </a:r>
            <a:r>
              <a:rPr lang="en-US" sz="2400"/>
              <a:t>Due to decrease in the losses overall efficiency will improve.</a:t>
            </a:r>
            <a:endParaRPr/>
          </a:p>
          <a:p>
            <a:pPr marL="274320" lvl="0" indent="-144780" algn="l" rtl="0">
              <a:lnSpc>
                <a:spcPct val="100000"/>
              </a:lnSpc>
              <a:spcBef>
                <a:spcPts val="480"/>
              </a:spcBef>
              <a:spcAft>
                <a:spcPts val="0"/>
              </a:spcAft>
              <a:buSzPts val="2040"/>
              <a:buNone/>
            </a:pPr>
            <a:endParaRPr sz="2400"/>
          </a:p>
          <a:p>
            <a:pPr marL="274320" lvl="0" indent="-274320" algn="l" rtl="0">
              <a:lnSpc>
                <a:spcPct val="100000"/>
              </a:lnSpc>
              <a:spcBef>
                <a:spcPts val="480"/>
              </a:spcBef>
              <a:spcAft>
                <a:spcPts val="0"/>
              </a:spcAft>
              <a:buSzPts val="2040"/>
              <a:buNone/>
            </a:pPr>
            <a:endParaRPr sz="2400" b="1"/>
          </a:p>
        </p:txBody>
      </p:sp>
      <p:pic>
        <p:nvPicPr>
          <p:cNvPr id="618" name="Google Shape;618;p76" descr="https://www.eeeguide.com/wp-content/uploads/2018/05/Advantages-of-High-Transmission-Voltage-5.jpg"/>
          <p:cNvPicPr preferRelativeResize="0"/>
          <p:nvPr/>
        </p:nvPicPr>
        <p:blipFill rotWithShape="1">
          <a:blip r:embed="rId3">
            <a:alphaModFix/>
          </a:blip>
          <a:srcRect/>
          <a:stretch/>
        </p:blipFill>
        <p:spPr>
          <a:xfrm>
            <a:off x="1600200" y="1676400"/>
            <a:ext cx="6400800" cy="1524000"/>
          </a:xfrm>
          <a:prstGeom prst="rect">
            <a:avLst/>
          </a:prstGeom>
          <a:noFill/>
          <a:ln>
            <a:noFill/>
          </a:ln>
        </p:spPr>
      </p:pic>
      <p:pic>
        <p:nvPicPr>
          <p:cNvPr id="619" name="Google Shape;619;p76" descr="https://www.eeeguide.com/wp-content/uploads/2018/05/Advantages-of-High-Transmission-Voltage-2.jpg"/>
          <p:cNvPicPr preferRelativeResize="0"/>
          <p:nvPr/>
        </p:nvPicPr>
        <p:blipFill rotWithShape="1">
          <a:blip r:embed="rId4">
            <a:alphaModFix/>
          </a:blip>
          <a:srcRect/>
          <a:stretch/>
        </p:blipFill>
        <p:spPr>
          <a:xfrm>
            <a:off x="1524000" y="4572000"/>
            <a:ext cx="5181600" cy="1371600"/>
          </a:xfrm>
          <a:prstGeom prst="rect">
            <a:avLst/>
          </a:prstGeom>
          <a:noFill/>
          <a:ln>
            <a:noFill/>
          </a:ln>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623"/>
        <p:cNvGrpSpPr/>
        <p:nvPr/>
      </p:nvGrpSpPr>
      <p:grpSpPr>
        <a:xfrm>
          <a:off x="0" y="0"/>
          <a:ext cx="0" cy="0"/>
          <a:chOff x="0" y="0"/>
          <a:chExt cx="0" cy="0"/>
        </a:xfrm>
      </p:grpSpPr>
      <p:sp>
        <p:nvSpPr>
          <p:cNvPr id="624" name="Google Shape;624;p77"/>
          <p:cNvSpPr txBox="1">
            <a:spLocks noGrp="1"/>
          </p:cNvSpPr>
          <p:nvPr>
            <p:ph type="body" idx="4294967295"/>
          </p:nvPr>
        </p:nvSpPr>
        <p:spPr>
          <a:xfrm>
            <a:off x="457200" y="457200"/>
            <a:ext cx="8504238" cy="1905000"/>
          </a:xfrm>
          <a:prstGeom prst="rect">
            <a:avLst/>
          </a:prstGeom>
          <a:noFill/>
          <a:ln>
            <a:noFill/>
          </a:ln>
        </p:spPr>
        <p:txBody>
          <a:bodyPr spcFirstLastPara="1" wrap="square" lIns="91425" tIns="45700" rIns="91425" bIns="45700" anchor="t" anchorCtr="0">
            <a:normAutofit/>
          </a:bodyPr>
          <a:lstStyle/>
          <a:p>
            <a:pPr marL="274320" lvl="0" indent="-274320" algn="just" rtl="0">
              <a:lnSpc>
                <a:spcPct val="100000"/>
              </a:lnSpc>
              <a:spcBef>
                <a:spcPts val="0"/>
              </a:spcBef>
              <a:spcAft>
                <a:spcPts val="0"/>
              </a:spcAft>
              <a:buSzPts val="2040"/>
              <a:buNone/>
            </a:pPr>
            <a:r>
              <a:rPr lang="en-US" sz="2400" b="1"/>
              <a:t>(iv) Improvement in voltage regulation: </a:t>
            </a:r>
            <a:r>
              <a:rPr lang="en-US" sz="2400"/>
              <a:t>Due to decrease in the % voltage drops ,overall voltage will improve.</a:t>
            </a:r>
            <a:endParaRPr/>
          </a:p>
          <a:p>
            <a:pPr marL="274320" lvl="0" indent="-144780" algn="just" rtl="0">
              <a:lnSpc>
                <a:spcPct val="100000"/>
              </a:lnSpc>
              <a:spcBef>
                <a:spcPts val="480"/>
              </a:spcBef>
              <a:spcAft>
                <a:spcPts val="0"/>
              </a:spcAft>
              <a:buSzPts val="2040"/>
              <a:buNone/>
            </a:pPr>
            <a:endParaRPr sz="240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628"/>
        <p:cNvGrpSpPr/>
        <p:nvPr/>
      </p:nvGrpSpPr>
      <p:grpSpPr>
        <a:xfrm>
          <a:off x="0" y="0"/>
          <a:ext cx="0" cy="0"/>
          <a:chOff x="0" y="0"/>
          <a:chExt cx="0" cy="0"/>
        </a:xfrm>
      </p:grpSpPr>
      <p:sp>
        <p:nvSpPr>
          <p:cNvPr id="629" name="Google Shape;629;p78"/>
          <p:cNvSpPr txBox="1">
            <a:spLocks noGrp="1"/>
          </p:cNvSpPr>
          <p:nvPr>
            <p:ph type="title"/>
          </p:nvPr>
        </p:nvSpPr>
        <p:spPr>
          <a:xfrm>
            <a:off x="457200" y="304800"/>
            <a:ext cx="8382000" cy="1143000"/>
          </a:xfrm>
          <a:prstGeom prst="rect">
            <a:avLst/>
          </a:prstGeom>
          <a:noFill/>
          <a:ln>
            <a:noFill/>
          </a:ln>
        </p:spPr>
        <p:txBody>
          <a:bodyPr spcFirstLastPara="1" wrap="square" lIns="91425" tIns="45700" rIns="91425" bIns="45700" anchor="b" anchorCtr="0">
            <a:normAutofit/>
          </a:bodyPr>
          <a:lstStyle/>
          <a:p>
            <a:pPr marL="0" lvl="0" indent="0" algn="ctr" rtl="0">
              <a:lnSpc>
                <a:spcPct val="100000"/>
              </a:lnSpc>
              <a:spcBef>
                <a:spcPts val="0"/>
              </a:spcBef>
              <a:spcAft>
                <a:spcPts val="0"/>
              </a:spcAft>
              <a:buClr>
                <a:srgbClr val="CE5717"/>
              </a:buClr>
              <a:buSzPts val="2970"/>
              <a:buFont typeface="Georgia"/>
              <a:buNone/>
            </a:pPr>
            <a:r>
              <a:rPr lang="en-US" sz="2970" b="1"/>
              <a:t>Limitations of high transmission voltage:</a:t>
            </a:r>
            <a:r>
              <a:rPr lang="en-US" sz="2970"/>
              <a:t/>
            </a:r>
            <a:br>
              <a:rPr lang="en-US" sz="2970"/>
            </a:br>
            <a:endParaRPr sz="2970"/>
          </a:p>
        </p:txBody>
      </p:sp>
      <p:sp>
        <p:nvSpPr>
          <p:cNvPr id="630" name="Google Shape;630;p78"/>
          <p:cNvSpPr txBox="1">
            <a:spLocks noGrp="1"/>
          </p:cNvSpPr>
          <p:nvPr>
            <p:ph type="body" idx="1"/>
          </p:nvPr>
        </p:nvSpPr>
        <p:spPr>
          <a:xfrm>
            <a:off x="304800" y="1524000"/>
            <a:ext cx="8382000" cy="5029200"/>
          </a:xfrm>
          <a:prstGeom prst="rect">
            <a:avLst/>
          </a:prstGeom>
          <a:noFill/>
          <a:ln>
            <a:noFill/>
          </a:ln>
        </p:spPr>
        <p:txBody>
          <a:bodyPr spcFirstLastPara="1" wrap="square" lIns="91425" tIns="45700" rIns="91425" bIns="45700" anchor="t" anchorCtr="0">
            <a:normAutofit/>
          </a:bodyPr>
          <a:lstStyle/>
          <a:p>
            <a:pPr marL="274320" lvl="0" indent="-274320" algn="just" rtl="0">
              <a:lnSpc>
                <a:spcPct val="80000"/>
              </a:lnSpc>
              <a:spcBef>
                <a:spcPts val="0"/>
              </a:spcBef>
              <a:spcAft>
                <a:spcPts val="0"/>
              </a:spcAft>
              <a:buSzPts val="2122"/>
              <a:buChar char="⚫"/>
            </a:pPr>
            <a:r>
              <a:rPr lang="en-US" sz="2497"/>
              <a:t>From the above discussion, it might appear advisable to use the highest possible voltage for transmission of power in a bid to save conductor material. However, it must be realized that high transmission voltage results in</a:t>
            </a:r>
            <a:endParaRPr/>
          </a:p>
          <a:p>
            <a:pPr marL="274320" lvl="0" indent="-274320" algn="just" rtl="0">
              <a:lnSpc>
                <a:spcPct val="80000"/>
              </a:lnSpc>
              <a:spcBef>
                <a:spcPts val="499"/>
              </a:spcBef>
              <a:spcAft>
                <a:spcPts val="0"/>
              </a:spcAft>
              <a:buSzPts val="2122"/>
              <a:buFont typeface="Noto Sans Symbols"/>
              <a:buChar char="⮚"/>
            </a:pPr>
            <a:r>
              <a:rPr lang="en-US" sz="2497" b="1"/>
              <a:t>the increased cost of insulating the conductors</a:t>
            </a:r>
            <a:endParaRPr sz="2497"/>
          </a:p>
          <a:p>
            <a:pPr marL="274320" lvl="0" indent="-274320" algn="just" rtl="0">
              <a:lnSpc>
                <a:spcPct val="80000"/>
              </a:lnSpc>
              <a:spcBef>
                <a:spcPts val="499"/>
              </a:spcBef>
              <a:spcAft>
                <a:spcPts val="0"/>
              </a:spcAft>
              <a:buSzPts val="2122"/>
              <a:buFont typeface="Noto Sans Symbols"/>
              <a:buChar char="⮚"/>
            </a:pPr>
            <a:r>
              <a:rPr lang="en-US" sz="2497" b="1"/>
              <a:t>the increased cost of transformers, switchgear and other terminal apparatus.</a:t>
            </a:r>
            <a:endParaRPr sz="2497"/>
          </a:p>
          <a:p>
            <a:pPr marL="274320" lvl="0" indent="-274320" algn="just" rtl="0">
              <a:lnSpc>
                <a:spcPct val="80000"/>
              </a:lnSpc>
              <a:spcBef>
                <a:spcPts val="499"/>
              </a:spcBef>
              <a:spcAft>
                <a:spcPts val="0"/>
              </a:spcAft>
              <a:buSzPts val="2122"/>
              <a:buNone/>
            </a:pPr>
            <a:r>
              <a:rPr lang="en-US" sz="2497"/>
              <a:t>   Therefore, there is a limit to the higher transmission voltage which can be economically employed in a particular case. This limit is reached when the saving in cost of conductor material due to higher voltage is offset by the increased cost of insulation, transformer, switchgear etc. Hence, the choice of proper transmission voltage is essentially a question of economics.</a:t>
            </a:r>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634"/>
        <p:cNvGrpSpPr/>
        <p:nvPr/>
      </p:nvGrpSpPr>
      <p:grpSpPr>
        <a:xfrm>
          <a:off x="0" y="0"/>
          <a:ext cx="0" cy="0"/>
          <a:chOff x="0" y="0"/>
          <a:chExt cx="0" cy="0"/>
        </a:xfrm>
      </p:grpSpPr>
      <p:sp>
        <p:nvSpPr>
          <p:cNvPr id="635" name="Google Shape;635;p79"/>
          <p:cNvSpPr txBox="1">
            <a:spLocks noGrp="1"/>
          </p:cNvSpPr>
          <p:nvPr>
            <p:ph type="title"/>
          </p:nvPr>
        </p:nvSpPr>
        <p:spPr>
          <a:xfrm>
            <a:off x="301752" y="228600"/>
            <a:ext cx="8534400" cy="758952"/>
          </a:xfrm>
          <a:prstGeom prst="rect">
            <a:avLst/>
          </a:prstGeom>
          <a:noFill/>
          <a:ln>
            <a:noFill/>
          </a:ln>
        </p:spPr>
        <p:txBody>
          <a:bodyPr spcFirstLastPara="1" wrap="square" lIns="91425" tIns="45700" rIns="91425" bIns="45700" anchor="b" anchorCtr="0">
            <a:normAutofit/>
          </a:bodyPr>
          <a:lstStyle/>
          <a:p>
            <a:pPr marL="0" lvl="0" indent="0" algn="ctr" rtl="0">
              <a:lnSpc>
                <a:spcPct val="100000"/>
              </a:lnSpc>
              <a:spcBef>
                <a:spcPts val="0"/>
              </a:spcBef>
              <a:spcAft>
                <a:spcPts val="0"/>
              </a:spcAft>
              <a:buClr>
                <a:srgbClr val="CE5717"/>
              </a:buClr>
              <a:buSzPts val="3300"/>
              <a:buFont typeface="Georgia"/>
              <a:buNone/>
            </a:pPr>
            <a:r>
              <a:rPr lang="en-US" b="1"/>
              <a:t>Overhead Transmission system</a:t>
            </a:r>
            <a:endParaRPr/>
          </a:p>
        </p:txBody>
      </p:sp>
      <p:sp>
        <p:nvSpPr>
          <p:cNvPr id="636" name="Google Shape;636;p79"/>
          <p:cNvSpPr txBox="1">
            <a:spLocks noGrp="1"/>
          </p:cNvSpPr>
          <p:nvPr>
            <p:ph type="body" idx="1"/>
          </p:nvPr>
        </p:nvSpPr>
        <p:spPr>
          <a:xfrm>
            <a:off x="301752" y="1527048"/>
            <a:ext cx="8503920" cy="4572000"/>
          </a:xfrm>
          <a:prstGeom prst="rect">
            <a:avLst/>
          </a:prstGeom>
          <a:noFill/>
          <a:ln>
            <a:noFill/>
          </a:ln>
        </p:spPr>
        <p:txBody>
          <a:bodyPr spcFirstLastPara="1" wrap="square" lIns="91425" tIns="45700" rIns="91425" bIns="45700" anchor="t" anchorCtr="0">
            <a:normAutofit/>
          </a:bodyPr>
          <a:lstStyle/>
          <a:p>
            <a:pPr marL="274320" lvl="0" indent="-274320" algn="l" rtl="0">
              <a:lnSpc>
                <a:spcPct val="90000"/>
              </a:lnSpc>
              <a:spcBef>
                <a:spcPts val="0"/>
              </a:spcBef>
              <a:spcAft>
                <a:spcPts val="0"/>
              </a:spcAft>
              <a:buSzPts val="2380"/>
              <a:buChar char="⚫"/>
            </a:pPr>
            <a:r>
              <a:rPr lang="en-US" sz="2800"/>
              <a:t> It is less safe.</a:t>
            </a:r>
            <a:endParaRPr/>
          </a:p>
          <a:p>
            <a:pPr marL="274320" lvl="0" indent="-274320" algn="l" rtl="0">
              <a:lnSpc>
                <a:spcPct val="90000"/>
              </a:lnSpc>
              <a:spcBef>
                <a:spcPts val="560"/>
              </a:spcBef>
              <a:spcAft>
                <a:spcPts val="0"/>
              </a:spcAft>
              <a:buSzPts val="2380"/>
              <a:buChar char="⚫"/>
            </a:pPr>
            <a:r>
              <a:rPr lang="en-US" sz="2800"/>
              <a:t> It is less expensive.</a:t>
            </a:r>
            <a:endParaRPr/>
          </a:p>
          <a:p>
            <a:pPr marL="274320" lvl="0" indent="-274320" algn="l" rtl="0">
              <a:lnSpc>
                <a:spcPct val="90000"/>
              </a:lnSpc>
              <a:spcBef>
                <a:spcPts val="560"/>
              </a:spcBef>
              <a:spcAft>
                <a:spcPts val="0"/>
              </a:spcAft>
              <a:buSzPts val="2380"/>
              <a:buChar char="⚫"/>
            </a:pPr>
            <a:r>
              <a:rPr lang="en-US" sz="2800"/>
              <a:t> Fault occurs frequently.</a:t>
            </a:r>
            <a:endParaRPr/>
          </a:p>
          <a:p>
            <a:pPr marL="274320" lvl="0" indent="-274320" algn="l" rtl="0">
              <a:lnSpc>
                <a:spcPct val="90000"/>
              </a:lnSpc>
              <a:spcBef>
                <a:spcPts val="560"/>
              </a:spcBef>
              <a:spcAft>
                <a:spcPts val="0"/>
              </a:spcAft>
              <a:buSzPts val="2380"/>
              <a:buChar char="⚫"/>
            </a:pPr>
            <a:r>
              <a:rPr lang="en-US" sz="2800"/>
              <a:t> They are not restricted by the landscape.</a:t>
            </a:r>
            <a:endParaRPr/>
          </a:p>
          <a:p>
            <a:pPr marL="274320" lvl="0" indent="-274320" algn="l" rtl="0">
              <a:lnSpc>
                <a:spcPct val="90000"/>
              </a:lnSpc>
              <a:spcBef>
                <a:spcPts val="560"/>
              </a:spcBef>
              <a:spcAft>
                <a:spcPts val="0"/>
              </a:spcAft>
              <a:buSzPts val="2380"/>
              <a:buChar char="⚫"/>
            </a:pPr>
            <a:r>
              <a:rPr lang="en-US" sz="2800"/>
              <a:t> It gives shabby look.</a:t>
            </a:r>
            <a:endParaRPr/>
          </a:p>
          <a:p>
            <a:pPr marL="274320" lvl="0" indent="-274320" algn="l" rtl="0">
              <a:lnSpc>
                <a:spcPct val="90000"/>
              </a:lnSpc>
              <a:spcBef>
                <a:spcPts val="560"/>
              </a:spcBef>
              <a:spcAft>
                <a:spcPts val="0"/>
              </a:spcAft>
              <a:buSzPts val="2380"/>
              <a:buChar char="⚫"/>
            </a:pPr>
            <a:r>
              <a:rPr lang="en-US" sz="2800"/>
              <a:t> It is more flexible.</a:t>
            </a:r>
            <a:endParaRPr/>
          </a:p>
          <a:p>
            <a:pPr marL="274320" lvl="0" indent="-274320" algn="l" rtl="0">
              <a:lnSpc>
                <a:spcPct val="90000"/>
              </a:lnSpc>
              <a:spcBef>
                <a:spcPts val="560"/>
              </a:spcBef>
              <a:spcAft>
                <a:spcPts val="0"/>
              </a:spcAft>
              <a:buSzPts val="2380"/>
              <a:buChar char="⚫"/>
            </a:pPr>
            <a:r>
              <a:rPr lang="en-US" sz="2800"/>
              <a:t> Fault points can be easily located.</a:t>
            </a:r>
            <a:endParaRPr/>
          </a:p>
          <a:p>
            <a:pPr marL="274320" lvl="0" indent="-274320" algn="l" rtl="0">
              <a:lnSpc>
                <a:spcPct val="90000"/>
              </a:lnSpc>
              <a:spcBef>
                <a:spcPts val="560"/>
              </a:spcBef>
              <a:spcAft>
                <a:spcPts val="0"/>
              </a:spcAft>
              <a:buSzPts val="2380"/>
              <a:buChar char="⚫"/>
            </a:pPr>
            <a:r>
              <a:rPr lang="en-US" sz="2800"/>
              <a:t> Can be easily repaired.</a:t>
            </a:r>
            <a:endParaRPr/>
          </a:p>
          <a:p>
            <a:pPr marL="274320" lvl="0" indent="-274320" algn="l" rtl="0">
              <a:lnSpc>
                <a:spcPct val="90000"/>
              </a:lnSpc>
              <a:spcBef>
                <a:spcPts val="560"/>
              </a:spcBef>
              <a:spcAft>
                <a:spcPts val="0"/>
              </a:spcAft>
              <a:buSzPts val="2380"/>
              <a:buChar char="⚫"/>
            </a:pPr>
            <a:r>
              <a:rPr lang="en-US" sz="2800"/>
              <a:t> They can be operated upto 400 kv or higher.</a:t>
            </a:r>
            <a:endParaRPr/>
          </a:p>
          <a:p>
            <a:pPr marL="274320" lvl="0" indent="-128587" algn="l" rtl="0">
              <a:lnSpc>
                <a:spcPct val="90000"/>
              </a:lnSpc>
              <a:spcBef>
                <a:spcPts val="540"/>
              </a:spcBef>
              <a:spcAft>
                <a:spcPts val="0"/>
              </a:spcAft>
              <a:buSzPts val="2295"/>
              <a:buNone/>
            </a:pPr>
            <a:endParaRPr/>
          </a:p>
        </p:txBody>
      </p:sp>
      <p:pic>
        <p:nvPicPr>
          <p:cNvPr id="637" name="Google Shape;637;p79"/>
          <p:cNvPicPr preferRelativeResize="0"/>
          <p:nvPr/>
        </p:nvPicPr>
        <p:blipFill rotWithShape="1">
          <a:blip r:embed="rId3">
            <a:alphaModFix/>
          </a:blip>
          <a:srcRect/>
          <a:stretch/>
        </p:blipFill>
        <p:spPr>
          <a:xfrm>
            <a:off x="5334001" y="1295400"/>
            <a:ext cx="3352800" cy="16764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9"/>
          <p:cNvSpPr txBox="1">
            <a:spLocks noGrp="1"/>
          </p:cNvSpPr>
          <p:nvPr>
            <p:ph type="title"/>
          </p:nvPr>
        </p:nvSpPr>
        <p:spPr>
          <a:xfrm>
            <a:off x="301752" y="228600"/>
            <a:ext cx="8534400" cy="758952"/>
          </a:xfrm>
          <a:prstGeom prst="rect">
            <a:avLst/>
          </a:prstGeom>
          <a:noFill/>
          <a:ln>
            <a:noFill/>
          </a:ln>
        </p:spPr>
        <p:txBody>
          <a:bodyPr spcFirstLastPara="1" wrap="square" lIns="91425" tIns="45700" rIns="91425" bIns="45700" anchor="b" anchorCtr="0">
            <a:normAutofit/>
          </a:bodyPr>
          <a:lstStyle/>
          <a:p>
            <a:pPr marL="0" lvl="0" indent="0" algn="ctr" rtl="0">
              <a:lnSpc>
                <a:spcPct val="100000"/>
              </a:lnSpc>
              <a:spcBef>
                <a:spcPts val="0"/>
              </a:spcBef>
              <a:spcAft>
                <a:spcPts val="0"/>
              </a:spcAft>
              <a:buClr>
                <a:srgbClr val="CE5717"/>
              </a:buClr>
              <a:buSzPts val="3300"/>
              <a:buFont typeface="Georgia"/>
              <a:buNone/>
            </a:pPr>
            <a:endParaRPr/>
          </a:p>
        </p:txBody>
      </p:sp>
      <p:sp>
        <p:nvSpPr>
          <p:cNvPr id="217" name="Google Shape;217;p9"/>
          <p:cNvSpPr txBox="1">
            <a:spLocks noGrp="1"/>
          </p:cNvSpPr>
          <p:nvPr>
            <p:ph type="body" idx="1"/>
          </p:nvPr>
        </p:nvSpPr>
        <p:spPr>
          <a:xfrm>
            <a:off x="301752" y="1527048"/>
            <a:ext cx="8503920" cy="4572000"/>
          </a:xfrm>
          <a:prstGeom prst="rect">
            <a:avLst/>
          </a:prstGeom>
          <a:noFill/>
          <a:ln>
            <a:noFill/>
          </a:ln>
        </p:spPr>
        <p:txBody>
          <a:bodyPr spcFirstLastPara="1" wrap="square" lIns="91425" tIns="45700" rIns="91425" bIns="45700" anchor="t" anchorCtr="0">
            <a:normAutofit/>
          </a:bodyPr>
          <a:lstStyle/>
          <a:p>
            <a:pPr marL="274320" lvl="0" indent="-274320" algn="l" rtl="0">
              <a:lnSpc>
                <a:spcPct val="90000"/>
              </a:lnSpc>
              <a:spcBef>
                <a:spcPts val="0"/>
              </a:spcBef>
              <a:spcAft>
                <a:spcPts val="0"/>
              </a:spcAft>
              <a:buSzPts val="2359"/>
              <a:buFont typeface="Noto Sans Symbols"/>
              <a:buChar char="⮚"/>
            </a:pPr>
            <a:r>
              <a:rPr lang="en-US" sz="2775">
                <a:solidFill>
                  <a:srgbClr val="FF0000"/>
                </a:solidFill>
              </a:rPr>
              <a:t>Water </a:t>
            </a:r>
            <a:endParaRPr/>
          </a:p>
          <a:p>
            <a:pPr marL="0" lvl="0" indent="0" algn="just" rtl="0">
              <a:lnSpc>
                <a:spcPct val="90000"/>
              </a:lnSpc>
              <a:spcBef>
                <a:spcPts val="499"/>
              </a:spcBef>
              <a:spcAft>
                <a:spcPts val="0"/>
              </a:spcAft>
              <a:buSzPts val="2122"/>
              <a:buNone/>
            </a:pPr>
            <a:r>
              <a:rPr lang="en-US" sz="2497"/>
              <a:t>               </a:t>
            </a:r>
            <a:r>
              <a:rPr lang="en-US" sz="2405"/>
              <a:t>Electrical energy  can be generated by driving water turbines or water wheels, coupled to   generators.</a:t>
            </a:r>
            <a:endParaRPr/>
          </a:p>
          <a:p>
            <a:pPr marL="0" lvl="0" indent="-149796" algn="just" rtl="0">
              <a:lnSpc>
                <a:spcPct val="90000"/>
              </a:lnSpc>
              <a:spcBef>
                <a:spcPts val="555"/>
              </a:spcBef>
              <a:spcAft>
                <a:spcPts val="0"/>
              </a:spcAft>
              <a:buSzPts val="2359"/>
              <a:buFont typeface="Noto Sans Symbols"/>
              <a:buChar char="⮚"/>
            </a:pPr>
            <a:r>
              <a:rPr lang="en-US" sz="2775">
                <a:solidFill>
                  <a:srgbClr val="FF0000"/>
                </a:solidFill>
              </a:rPr>
              <a:t>Fuels</a:t>
            </a:r>
            <a:r>
              <a:rPr lang="en-US" sz="2405"/>
              <a:t>  </a:t>
            </a:r>
            <a:r>
              <a:rPr lang="en-US" sz="2497"/>
              <a:t>  </a:t>
            </a:r>
            <a:endParaRPr/>
          </a:p>
          <a:p>
            <a:pPr marL="0" lvl="0" indent="0" algn="just" rtl="0">
              <a:lnSpc>
                <a:spcPct val="90000"/>
              </a:lnSpc>
              <a:spcBef>
                <a:spcPts val="499"/>
              </a:spcBef>
              <a:spcAft>
                <a:spcPts val="0"/>
              </a:spcAft>
              <a:buSzPts val="2122"/>
              <a:buNone/>
            </a:pPr>
            <a:r>
              <a:rPr lang="en-US" sz="2497"/>
              <a:t>               </a:t>
            </a:r>
            <a:r>
              <a:rPr lang="en-US" sz="2405"/>
              <a:t>The heat energy of these fuels is converted into mechanical energies by using steam engines or turbines and further converted into electrical energy.</a:t>
            </a:r>
            <a:endParaRPr/>
          </a:p>
          <a:p>
            <a:pPr marL="274320" lvl="0" indent="-274320" algn="just" rtl="0">
              <a:lnSpc>
                <a:spcPct val="90000"/>
              </a:lnSpc>
              <a:spcBef>
                <a:spcPts val="555"/>
              </a:spcBef>
              <a:spcAft>
                <a:spcPts val="0"/>
              </a:spcAft>
              <a:buSzPts val="2359"/>
              <a:buFont typeface="Noto Sans Symbols"/>
              <a:buChar char="⮚"/>
            </a:pPr>
            <a:r>
              <a:rPr lang="en-US" sz="2775">
                <a:solidFill>
                  <a:srgbClr val="FF0000"/>
                </a:solidFill>
              </a:rPr>
              <a:t>Nuclear energy</a:t>
            </a:r>
            <a:endParaRPr/>
          </a:p>
          <a:p>
            <a:pPr marL="0" lvl="0" indent="0" algn="just" rtl="0">
              <a:lnSpc>
                <a:spcPct val="90000"/>
              </a:lnSpc>
              <a:spcBef>
                <a:spcPts val="499"/>
              </a:spcBef>
              <a:spcAft>
                <a:spcPts val="0"/>
              </a:spcAft>
              <a:buSzPts val="2122"/>
              <a:buNone/>
            </a:pPr>
            <a:r>
              <a:rPr lang="en-US" sz="2497"/>
              <a:t>               </a:t>
            </a:r>
            <a:r>
              <a:rPr lang="en-US" sz="2405"/>
              <a:t>The heat energy is liberated from fission of Uranium and other fissionable materials is further converted into mechanical than to electrical energy.</a:t>
            </a:r>
            <a:endParaRPr/>
          </a:p>
          <a:p>
            <a:pPr marL="274320" lvl="0" indent="-139544" algn="l" rtl="0">
              <a:lnSpc>
                <a:spcPct val="90000"/>
              </a:lnSpc>
              <a:spcBef>
                <a:spcPts val="499"/>
              </a:spcBef>
              <a:spcAft>
                <a:spcPts val="0"/>
              </a:spcAft>
              <a:buSzPts val="2122"/>
              <a:buNone/>
            </a:pPr>
            <a:endParaRPr sz="2497"/>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641"/>
        <p:cNvGrpSpPr/>
        <p:nvPr/>
      </p:nvGrpSpPr>
      <p:grpSpPr>
        <a:xfrm>
          <a:off x="0" y="0"/>
          <a:ext cx="0" cy="0"/>
          <a:chOff x="0" y="0"/>
          <a:chExt cx="0" cy="0"/>
        </a:xfrm>
      </p:grpSpPr>
      <p:sp>
        <p:nvSpPr>
          <p:cNvPr id="642" name="Google Shape;642;p80"/>
          <p:cNvSpPr txBox="1">
            <a:spLocks noGrp="1"/>
          </p:cNvSpPr>
          <p:nvPr>
            <p:ph type="title"/>
          </p:nvPr>
        </p:nvSpPr>
        <p:spPr>
          <a:xfrm>
            <a:off x="304801" y="-228600"/>
            <a:ext cx="8229600" cy="1143000"/>
          </a:xfrm>
          <a:prstGeom prst="rect">
            <a:avLst/>
          </a:prstGeom>
          <a:noFill/>
          <a:ln>
            <a:noFill/>
          </a:ln>
        </p:spPr>
        <p:txBody>
          <a:bodyPr spcFirstLastPara="1" wrap="square" lIns="91425" tIns="45700" rIns="91425" bIns="45700" anchor="b" anchorCtr="0">
            <a:normAutofit/>
          </a:bodyPr>
          <a:lstStyle/>
          <a:p>
            <a:pPr marL="0" lvl="0" indent="0" algn="ctr" rtl="0">
              <a:lnSpc>
                <a:spcPct val="100000"/>
              </a:lnSpc>
              <a:spcBef>
                <a:spcPts val="0"/>
              </a:spcBef>
              <a:spcAft>
                <a:spcPts val="0"/>
              </a:spcAft>
              <a:buClr>
                <a:srgbClr val="CE5717"/>
              </a:buClr>
              <a:buSzPts val="3300"/>
              <a:buFont typeface="Georgia"/>
              <a:buNone/>
            </a:pPr>
            <a:r>
              <a:rPr lang="en-US" b="1"/>
              <a:t>Underground system</a:t>
            </a:r>
            <a:endParaRPr/>
          </a:p>
        </p:txBody>
      </p:sp>
      <p:sp>
        <p:nvSpPr>
          <p:cNvPr id="643" name="Google Shape;643;p80"/>
          <p:cNvSpPr txBox="1">
            <a:spLocks noGrp="1"/>
          </p:cNvSpPr>
          <p:nvPr>
            <p:ph type="body" idx="1"/>
          </p:nvPr>
        </p:nvSpPr>
        <p:spPr>
          <a:xfrm>
            <a:off x="301752" y="1527048"/>
            <a:ext cx="8503920" cy="4572000"/>
          </a:xfrm>
          <a:prstGeom prst="rect">
            <a:avLst/>
          </a:prstGeom>
          <a:noFill/>
          <a:ln>
            <a:noFill/>
          </a:ln>
        </p:spPr>
        <p:txBody>
          <a:bodyPr spcFirstLastPara="1" wrap="square" lIns="91425" tIns="45700" rIns="91425" bIns="45700" anchor="t" anchorCtr="0">
            <a:normAutofit/>
          </a:bodyPr>
          <a:lstStyle/>
          <a:p>
            <a:pPr marL="274320" lvl="0" indent="-274320" algn="l" rtl="0">
              <a:lnSpc>
                <a:spcPct val="100000"/>
              </a:lnSpc>
              <a:spcBef>
                <a:spcPts val="0"/>
              </a:spcBef>
              <a:spcAft>
                <a:spcPts val="0"/>
              </a:spcAft>
              <a:buSzPts val="2040"/>
              <a:buFont typeface="Noto Sans Symbols"/>
              <a:buChar char="⮚"/>
            </a:pPr>
            <a:r>
              <a:rPr lang="en-US" sz="2400"/>
              <a:t>It is more safe.</a:t>
            </a:r>
            <a:endParaRPr/>
          </a:p>
          <a:p>
            <a:pPr marL="274320" lvl="0" indent="-274320" algn="l" rtl="0">
              <a:lnSpc>
                <a:spcPct val="100000"/>
              </a:lnSpc>
              <a:spcBef>
                <a:spcPts val="480"/>
              </a:spcBef>
              <a:spcAft>
                <a:spcPts val="0"/>
              </a:spcAft>
              <a:buSzPts val="2040"/>
              <a:buFont typeface="Noto Sans Symbols"/>
              <a:buChar char="⮚"/>
            </a:pPr>
            <a:r>
              <a:rPr lang="en-US" sz="2400"/>
              <a:t> Less affected by bad weather.</a:t>
            </a:r>
            <a:endParaRPr/>
          </a:p>
          <a:p>
            <a:pPr marL="274320" lvl="0" indent="-274320" algn="l" rtl="0">
              <a:lnSpc>
                <a:spcPct val="100000"/>
              </a:lnSpc>
              <a:spcBef>
                <a:spcPts val="480"/>
              </a:spcBef>
              <a:spcAft>
                <a:spcPts val="0"/>
              </a:spcAft>
              <a:buSzPts val="2040"/>
              <a:buFont typeface="Noto Sans Symbols"/>
              <a:buChar char="⮚"/>
            </a:pPr>
            <a:r>
              <a:rPr lang="en-US" sz="2400"/>
              <a:t> It is more expensive.</a:t>
            </a:r>
            <a:endParaRPr/>
          </a:p>
          <a:p>
            <a:pPr marL="274320" lvl="0" indent="-274320" algn="l" rtl="0">
              <a:lnSpc>
                <a:spcPct val="100000"/>
              </a:lnSpc>
              <a:spcBef>
                <a:spcPts val="480"/>
              </a:spcBef>
              <a:spcAft>
                <a:spcPts val="0"/>
              </a:spcAft>
              <a:buSzPts val="2040"/>
              <a:buFont typeface="Noto Sans Symbols"/>
              <a:buChar char="⮚"/>
            </a:pPr>
            <a:r>
              <a:rPr lang="en-US" sz="2400"/>
              <a:t> Very rare chances of faults.</a:t>
            </a:r>
            <a:endParaRPr/>
          </a:p>
          <a:p>
            <a:pPr marL="274320" lvl="0" indent="-274320" algn="l" rtl="0">
              <a:lnSpc>
                <a:spcPct val="100000"/>
              </a:lnSpc>
              <a:spcBef>
                <a:spcPts val="480"/>
              </a:spcBef>
              <a:spcAft>
                <a:spcPts val="0"/>
              </a:spcAft>
              <a:buSzPts val="2040"/>
              <a:buFont typeface="Noto Sans Symbols"/>
              <a:buChar char="⮚"/>
            </a:pPr>
            <a:r>
              <a:rPr lang="en-US" sz="2400"/>
              <a:t> Take up less right-of-way.</a:t>
            </a:r>
            <a:endParaRPr/>
          </a:p>
          <a:p>
            <a:pPr marL="274320" lvl="0" indent="-274320" algn="l" rtl="0">
              <a:lnSpc>
                <a:spcPct val="100000"/>
              </a:lnSpc>
              <a:spcBef>
                <a:spcPts val="480"/>
              </a:spcBef>
              <a:spcAft>
                <a:spcPts val="0"/>
              </a:spcAft>
              <a:buSzPts val="2040"/>
              <a:buFont typeface="Noto Sans Symbols"/>
              <a:buChar char="⮚"/>
            </a:pPr>
            <a:r>
              <a:rPr lang="en-US" sz="2400"/>
              <a:t> Its appearance is good as wires are not visible.</a:t>
            </a:r>
            <a:endParaRPr/>
          </a:p>
          <a:p>
            <a:pPr marL="274320" lvl="0" indent="-274320" algn="l" rtl="0">
              <a:lnSpc>
                <a:spcPct val="100000"/>
              </a:lnSpc>
              <a:spcBef>
                <a:spcPts val="480"/>
              </a:spcBef>
              <a:spcAft>
                <a:spcPts val="0"/>
              </a:spcAft>
              <a:buSzPts val="2040"/>
              <a:buFont typeface="Noto Sans Symbols"/>
              <a:buChar char="⮚"/>
            </a:pPr>
            <a:r>
              <a:rPr lang="en-US" sz="2400"/>
              <a:t> Faults points cannot be easily located.</a:t>
            </a:r>
            <a:endParaRPr/>
          </a:p>
          <a:p>
            <a:pPr marL="274320" lvl="0" indent="-274320" algn="l" rtl="0">
              <a:lnSpc>
                <a:spcPct val="100000"/>
              </a:lnSpc>
              <a:spcBef>
                <a:spcPts val="480"/>
              </a:spcBef>
              <a:spcAft>
                <a:spcPts val="0"/>
              </a:spcAft>
              <a:buSzPts val="2040"/>
              <a:buFont typeface="Noto Sans Symbols"/>
              <a:buChar char="⮚"/>
            </a:pPr>
            <a:r>
              <a:rPr lang="en-US" sz="2400"/>
              <a:t> Cannot be easily repaired.</a:t>
            </a:r>
            <a:endParaRPr/>
          </a:p>
          <a:p>
            <a:pPr marL="274320" lvl="0" indent="-274320" algn="l" rtl="0">
              <a:lnSpc>
                <a:spcPct val="100000"/>
              </a:lnSpc>
              <a:spcBef>
                <a:spcPts val="480"/>
              </a:spcBef>
              <a:spcAft>
                <a:spcPts val="0"/>
              </a:spcAft>
              <a:buSzPts val="2040"/>
              <a:buFont typeface="Noto Sans Symbols"/>
              <a:buChar char="⮚"/>
            </a:pPr>
            <a:r>
              <a:rPr lang="en-US" sz="2400"/>
              <a:t> It can work only upto 66kv due to insulation difficulty.</a:t>
            </a:r>
            <a:endParaRPr/>
          </a:p>
          <a:p>
            <a:pPr marL="274320" lvl="0" indent="-144780" algn="l" rtl="0">
              <a:lnSpc>
                <a:spcPct val="100000"/>
              </a:lnSpc>
              <a:spcBef>
                <a:spcPts val="480"/>
              </a:spcBef>
              <a:spcAft>
                <a:spcPts val="0"/>
              </a:spcAft>
              <a:buSzPts val="2040"/>
              <a:buNone/>
            </a:pPr>
            <a:endParaRPr sz="2400"/>
          </a:p>
        </p:txBody>
      </p:sp>
      <p:pic>
        <p:nvPicPr>
          <p:cNvPr id="644" name="Google Shape;644;p80"/>
          <p:cNvPicPr preferRelativeResize="0"/>
          <p:nvPr/>
        </p:nvPicPr>
        <p:blipFill rotWithShape="1">
          <a:blip r:embed="rId3">
            <a:alphaModFix/>
          </a:blip>
          <a:srcRect/>
          <a:stretch/>
        </p:blipFill>
        <p:spPr>
          <a:xfrm>
            <a:off x="5257800" y="1447800"/>
            <a:ext cx="3581400" cy="2286000"/>
          </a:xfrm>
          <a:prstGeom prst="rect">
            <a:avLst/>
          </a:prstGeom>
          <a:noFill/>
          <a:ln>
            <a:noFill/>
          </a:ln>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648"/>
        <p:cNvGrpSpPr/>
        <p:nvPr/>
      </p:nvGrpSpPr>
      <p:grpSpPr>
        <a:xfrm>
          <a:off x="0" y="0"/>
          <a:ext cx="0" cy="0"/>
          <a:chOff x="0" y="0"/>
          <a:chExt cx="0" cy="0"/>
        </a:xfrm>
      </p:grpSpPr>
      <p:sp>
        <p:nvSpPr>
          <p:cNvPr id="649" name="Google Shape;649;p81"/>
          <p:cNvSpPr txBox="1">
            <a:spLocks noGrp="1"/>
          </p:cNvSpPr>
          <p:nvPr>
            <p:ph type="body" idx="1"/>
          </p:nvPr>
        </p:nvSpPr>
        <p:spPr>
          <a:xfrm>
            <a:off x="306853" y="1219200"/>
            <a:ext cx="4040188" cy="732974"/>
          </a:xfrm>
          <a:prstGeom prst="rect">
            <a:avLst/>
          </a:prstGeom>
          <a:noFill/>
          <a:ln>
            <a:noFill/>
          </a:ln>
          <a:effectLst>
            <a:outerShdw blurRad="50800" dist="25400" dir="5400000" rotWithShape="0">
              <a:srgbClr val="000000">
                <a:alpha val="34509"/>
              </a:srgbClr>
            </a:outerShdw>
          </a:effectLst>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70"/>
              <a:buNone/>
            </a:pPr>
            <a:r>
              <a:rPr lang="en-US"/>
              <a:t>A</a:t>
            </a:r>
            <a:r>
              <a:rPr lang="en-US" sz="2200" b="1">
                <a:solidFill>
                  <a:srgbClr val="FFFFFF"/>
                </a:solidFill>
              </a:rPr>
              <a:t>dvantages </a:t>
            </a:r>
            <a:endParaRPr/>
          </a:p>
        </p:txBody>
      </p:sp>
      <p:sp>
        <p:nvSpPr>
          <p:cNvPr id="650" name="Google Shape;650;p81"/>
          <p:cNvSpPr txBox="1">
            <a:spLocks noGrp="1"/>
          </p:cNvSpPr>
          <p:nvPr>
            <p:ph type="body" idx="2"/>
          </p:nvPr>
        </p:nvSpPr>
        <p:spPr>
          <a:xfrm>
            <a:off x="4742606" y="1295400"/>
            <a:ext cx="4041775" cy="731520"/>
          </a:xfrm>
          <a:prstGeom prst="rect">
            <a:avLst/>
          </a:prstGeom>
          <a:noFill/>
          <a:ln>
            <a:noFill/>
          </a:ln>
          <a:effectLst>
            <a:outerShdw blurRad="50800" dist="25400" dir="5400000" rotWithShape="0">
              <a:srgbClr val="000000">
                <a:alpha val="34509"/>
              </a:srgbClr>
            </a:outerShdw>
          </a:effectLst>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70"/>
              <a:buNone/>
            </a:pPr>
            <a:r>
              <a:rPr lang="en-US"/>
              <a:t>Disadvantages </a:t>
            </a:r>
            <a:endParaRPr/>
          </a:p>
        </p:txBody>
      </p:sp>
      <p:sp>
        <p:nvSpPr>
          <p:cNvPr id="651" name="Google Shape;651;p81"/>
          <p:cNvSpPr txBox="1">
            <a:spLocks noGrp="1"/>
          </p:cNvSpPr>
          <p:nvPr>
            <p:ph type="body" idx="3"/>
          </p:nvPr>
        </p:nvSpPr>
        <p:spPr>
          <a:xfrm>
            <a:off x="136247" y="2286000"/>
            <a:ext cx="4322015" cy="4572000"/>
          </a:xfrm>
          <a:prstGeom prst="rect">
            <a:avLst/>
          </a:prstGeom>
          <a:noFill/>
          <a:ln>
            <a:noFill/>
          </a:ln>
        </p:spPr>
        <p:txBody>
          <a:bodyPr spcFirstLastPara="1" wrap="square" lIns="91425" tIns="45700" rIns="91425" bIns="45700" anchor="t" anchorCtr="0">
            <a:noAutofit/>
          </a:bodyPr>
          <a:lstStyle/>
          <a:p>
            <a:pPr marL="457200" lvl="0" indent="-457200" algn="just" rtl="0">
              <a:lnSpc>
                <a:spcPct val="100000"/>
              </a:lnSpc>
              <a:spcBef>
                <a:spcPts val="0"/>
              </a:spcBef>
              <a:spcAft>
                <a:spcPts val="0"/>
              </a:spcAft>
              <a:buSzPts val="1190"/>
              <a:buNone/>
            </a:pPr>
            <a:r>
              <a:rPr lang="en-US" sz="1400"/>
              <a:t>1.       It requires only two conductors as compared to three for a.c transmission.</a:t>
            </a:r>
            <a:endParaRPr/>
          </a:p>
          <a:p>
            <a:pPr marL="457200" lvl="0" indent="-457200" algn="just" rtl="0">
              <a:lnSpc>
                <a:spcPct val="100000"/>
              </a:lnSpc>
              <a:spcBef>
                <a:spcPts val="280"/>
              </a:spcBef>
              <a:spcAft>
                <a:spcPts val="0"/>
              </a:spcAft>
              <a:buSzPts val="1190"/>
              <a:buNone/>
            </a:pPr>
            <a:r>
              <a:rPr lang="en-US" sz="1400"/>
              <a:t>2.   There is no inductance, capacitance, phase displacement and surge problems in d.c. transmission.</a:t>
            </a:r>
            <a:endParaRPr/>
          </a:p>
          <a:p>
            <a:pPr marL="457200" lvl="0" indent="-457200" algn="just" rtl="0">
              <a:lnSpc>
                <a:spcPct val="100000"/>
              </a:lnSpc>
              <a:spcBef>
                <a:spcPts val="280"/>
              </a:spcBef>
              <a:spcAft>
                <a:spcPts val="0"/>
              </a:spcAft>
              <a:buSzPts val="1190"/>
              <a:buNone/>
            </a:pPr>
            <a:r>
              <a:rPr lang="en-US" sz="1400"/>
              <a:t>3.   A d.c. transmission line has better voltage regulation.</a:t>
            </a:r>
            <a:endParaRPr/>
          </a:p>
          <a:p>
            <a:pPr marL="457200" lvl="0" indent="-457200" algn="just" rtl="0">
              <a:lnSpc>
                <a:spcPct val="100000"/>
              </a:lnSpc>
              <a:spcBef>
                <a:spcPts val="280"/>
              </a:spcBef>
              <a:spcAft>
                <a:spcPts val="0"/>
              </a:spcAft>
              <a:buSzPts val="1190"/>
              <a:buNone/>
            </a:pPr>
            <a:r>
              <a:rPr lang="en-US" sz="1400"/>
              <a:t>4.    There is no skin effect in a d.c. system. Therefore, entire cross-section of the line conductor is utilized.</a:t>
            </a:r>
            <a:endParaRPr/>
          </a:p>
          <a:p>
            <a:pPr marL="457200" lvl="0" indent="-457200" algn="just" rtl="0">
              <a:lnSpc>
                <a:spcPct val="100000"/>
              </a:lnSpc>
              <a:spcBef>
                <a:spcPts val="280"/>
              </a:spcBef>
              <a:spcAft>
                <a:spcPts val="0"/>
              </a:spcAft>
              <a:buSzPts val="1190"/>
              <a:buNone/>
            </a:pPr>
            <a:r>
              <a:rPr lang="en-US" sz="1400"/>
              <a:t>5.   For the same working voltage, the potential stress on the insulation is less in case of d.c. system.</a:t>
            </a:r>
            <a:endParaRPr/>
          </a:p>
          <a:p>
            <a:pPr marL="457200" lvl="0" indent="-457200" algn="just" rtl="0">
              <a:lnSpc>
                <a:spcPct val="100000"/>
              </a:lnSpc>
              <a:spcBef>
                <a:spcPts val="280"/>
              </a:spcBef>
              <a:spcAft>
                <a:spcPts val="0"/>
              </a:spcAft>
              <a:buSzPts val="1190"/>
              <a:buNone/>
            </a:pPr>
            <a:r>
              <a:rPr lang="en-US" sz="1400"/>
              <a:t>6.       A d.c. line has less corona loss.</a:t>
            </a:r>
            <a:endParaRPr/>
          </a:p>
          <a:p>
            <a:pPr marL="457200" lvl="0" indent="-457200" algn="just" rtl="0">
              <a:lnSpc>
                <a:spcPct val="100000"/>
              </a:lnSpc>
              <a:spcBef>
                <a:spcPts val="280"/>
              </a:spcBef>
              <a:spcAft>
                <a:spcPts val="0"/>
              </a:spcAft>
              <a:buSzPts val="1190"/>
              <a:buNone/>
            </a:pPr>
            <a:r>
              <a:rPr lang="en-US" sz="1400"/>
              <a:t>7.      The high voltage d.c transmission is free from the dielectric losses.</a:t>
            </a:r>
            <a:endParaRPr/>
          </a:p>
          <a:p>
            <a:pPr marL="457200" lvl="0" indent="-457200" algn="just" rtl="0">
              <a:lnSpc>
                <a:spcPct val="100000"/>
              </a:lnSpc>
              <a:spcBef>
                <a:spcPts val="280"/>
              </a:spcBef>
              <a:spcAft>
                <a:spcPts val="0"/>
              </a:spcAft>
              <a:buSzPts val="1190"/>
              <a:buNone/>
            </a:pPr>
            <a:r>
              <a:rPr lang="en-US" sz="1400"/>
              <a:t>8.        There are no stability problems.</a:t>
            </a:r>
            <a:endParaRPr/>
          </a:p>
        </p:txBody>
      </p:sp>
      <p:sp>
        <p:nvSpPr>
          <p:cNvPr id="652" name="Google Shape;652;p81"/>
          <p:cNvSpPr txBox="1">
            <a:spLocks noGrp="1"/>
          </p:cNvSpPr>
          <p:nvPr>
            <p:ph type="body" idx="4"/>
          </p:nvPr>
        </p:nvSpPr>
        <p:spPr>
          <a:xfrm>
            <a:off x="4628868" y="2317027"/>
            <a:ext cx="4210332" cy="4083775"/>
          </a:xfrm>
          <a:prstGeom prst="rect">
            <a:avLst/>
          </a:prstGeom>
          <a:noFill/>
          <a:ln>
            <a:noFill/>
          </a:ln>
        </p:spPr>
        <p:txBody>
          <a:bodyPr spcFirstLastPara="1" wrap="square" lIns="91425" tIns="45700" rIns="91425" bIns="45700" anchor="t" anchorCtr="0">
            <a:normAutofit/>
          </a:bodyPr>
          <a:lstStyle/>
          <a:p>
            <a:pPr marL="457200" lvl="0" indent="-457200" algn="just" rtl="0">
              <a:lnSpc>
                <a:spcPct val="100000"/>
              </a:lnSpc>
              <a:spcBef>
                <a:spcPts val="0"/>
              </a:spcBef>
              <a:spcAft>
                <a:spcPts val="0"/>
              </a:spcAft>
              <a:buSzPts val="1360"/>
              <a:buNone/>
            </a:pPr>
            <a:r>
              <a:rPr lang="en-US" sz="1600"/>
              <a:t>1. Electric power cannot be generated at high d.c voltage due to commutation problems.</a:t>
            </a:r>
            <a:endParaRPr/>
          </a:p>
          <a:p>
            <a:pPr marL="457200" lvl="0" indent="-457200" algn="just" rtl="0">
              <a:lnSpc>
                <a:spcPct val="100000"/>
              </a:lnSpc>
              <a:spcBef>
                <a:spcPts val="320"/>
              </a:spcBef>
              <a:spcAft>
                <a:spcPts val="0"/>
              </a:spcAft>
              <a:buSzPts val="1360"/>
              <a:buNone/>
            </a:pPr>
            <a:endParaRPr sz="1600"/>
          </a:p>
          <a:p>
            <a:pPr marL="457200" lvl="0" indent="-457200" algn="just" rtl="0">
              <a:lnSpc>
                <a:spcPct val="100000"/>
              </a:lnSpc>
              <a:spcBef>
                <a:spcPts val="320"/>
              </a:spcBef>
              <a:spcAft>
                <a:spcPts val="0"/>
              </a:spcAft>
              <a:buSzPts val="1360"/>
              <a:buNone/>
            </a:pPr>
            <a:r>
              <a:rPr lang="en-US" sz="1600"/>
              <a:t>  2. The d.c. voltage cannot be stepped up for transmission of power at high voltages.</a:t>
            </a:r>
            <a:endParaRPr/>
          </a:p>
          <a:p>
            <a:pPr marL="457200" lvl="0" indent="-457200" algn="just" rtl="0">
              <a:lnSpc>
                <a:spcPct val="100000"/>
              </a:lnSpc>
              <a:spcBef>
                <a:spcPts val="320"/>
              </a:spcBef>
              <a:spcAft>
                <a:spcPts val="0"/>
              </a:spcAft>
              <a:buSzPts val="1360"/>
              <a:buNone/>
            </a:pPr>
            <a:endParaRPr sz="1600"/>
          </a:p>
          <a:p>
            <a:pPr marL="457200" lvl="0" indent="-457200" algn="just" rtl="0">
              <a:lnSpc>
                <a:spcPct val="100000"/>
              </a:lnSpc>
              <a:spcBef>
                <a:spcPts val="320"/>
              </a:spcBef>
              <a:spcAft>
                <a:spcPts val="0"/>
              </a:spcAft>
              <a:buSzPts val="1360"/>
              <a:buNone/>
            </a:pPr>
            <a:r>
              <a:rPr lang="en-US" sz="1600"/>
              <a:t>  3. The d.c switches and circuit breakers have their own limitations.</a:t>
            </a:r>
            <a:endParaRPr/>
          </a:p>
          <a:p>
            <a:pPr marL="274320" lvl="0" indent="-187960" algn="just" rtl="0">
              <a:lnSpc>
                <a:spcPct val="100000"/>
              </a:lnSpc>
              <a:spcBef>
                <a:spcPts val="320"/>
              </a:spcBef>
              <a:spcAft>
                <a:spcPts val="0"/>
              </a:spcAft>
              <a:buSzPts val="1360"/>
              <a:buNone/>
            </a:pPr>
            <a:endParaRPr sz="1600"/>
          </a:p>
        </p:txBody>
      </p:sp>
      <p:sp>
        <p:nvSpPr>
          <p:cNvPr id="653" name="Google Shape;653;p81"/>
          <p:cNvSpPr txBox="1">
            <a:spLocks noGrp="1"/>
          </p:cNvSpPr>
          <p:nvPr>
            <p:ph type="title"/>
          </p:nvPr>
        </p:nvSpPr>
        <p:spPr>
          <a:xfrm>
            <a:off x="301752" y="228600"/>
            <a:ext cx="8534400" cy="758952"/>
          </a:xfrm>
          <a:prstGeom prst="rect">
            <a:avLst/>
          </a:prstGeom>
          <a:noFill/>
          <a:ln>
            <a:noFill/>
          </a:ln>
        </p:spPr>
        <p:txBody>
          <a:bodyPr spcFirstLastPara="1" wrap="square" lIns="91425" tIns="45700" rIns="91425" bIns="45700" anchor="b" anchorCtr="0">
            <a:normAutofit/>
          </a:bodyPr>
          <a:lstStyle/>
          <a:p>
            <a:pPr marL="0" lvl="0" indent="0" algn="ctr" rtl="0">
              <a:lnSpc>
                <a:spcPct val="100000"/>
              </a:lnSpc>
              <a:spcBef>
                <a:spcPts val="0"/>
              </a:spcBef>
              <a:spcAft>
                <a:spcPts val="0"/>
              </a:spcAft>
              <a:buClr>
                <a:srgbClr val="CE5717"/>
              </a:buClr>
              <a:buSzPts val="3600"/>
              <a:buFont typeface="Arial Rounded"/>
              <a:buNone/>
            </a:pPr>
            <a:r>
              <a:rPr lang="en-US" sz="3600" b="1">
                <a:latin typeface="Arial Rounded"/>
                <a:ea typeface="Arial Rounded"/>
                <a:cs typeface="Arial Rounded"/>
                <a:sym typeface="Arial Rounded"/>
              </a:rPr>
              <a:t>DC TRANSMISSION</a:t>
            </a:r>
            <a:endParaRPr b="1"/>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658"/>
        <p:cNvGrpSpPr/>
        <p:nvPr/>
      </p:nvGrpSpPr>
      <p:grpSpPr>
        <a:xfrm>
          <a:off x="0" y="0"/>
          <a:ext cx="0" cy="0"/>
          <a:chOff x="0" y="0"/>
          <a:chExt cx="0" cy="0"/>
        </a:xfrm>
      </p:grpSpPr>
      <p:sp>
        <p:nvSpPr>
          <p:cNvPr id="659" name="Google Shape;659;p82"/>
          <p:cNvSpPr txBox="1">
            <a:spLocks noGrp="1"/>
          </p:cNvSpPr>
          <p:nvPr>
            <p:ph type="body" idx="1"/>
          </p:nvPr>
        </p:nvSpPr>
        <p:spPr>
          <a:xfrm>
            <a:off x="301752" y="1524000"/>
            <a:ext cx="4040188" cy="732974"/>
          </a:xfrm>
          <a:prstGeom prst="rect">
            <a:avLst/>
          </a:prstGeom>
          <a:noFill/>
          <a:ln>
            <a:noFill/>
          </a:ln>
          <a:effectLst>
            <a:outerShdw blurRad="50800" dist="25400" dir="5400000" rotWithShape="0">
              <a:srgbClr val="000000">
                <a:alpha val="34509"/>
              </a:srgbClr>
            </a:outerShdw>
          </a:effectLst>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70"/>
              <a:buNone/>
            </a:pPr>
            <a:r>
              <a:rPr lang="en-US" sz="2200" b="1">
                <a:solidFill>
                  <a:srgbClr val="FFFFFF"/>
                </a:solidFill>
              </a:rPr>
              <a:t>ADVANTAGES</a:t>
            </a:r>
            <a:endParaRPr/>
          </a:p>
        </p:txBody>
      </p:sp>
      <p:sp>
        <p:nvSpPr>
          <p:cNvPr id="660" name="Google Shape;660;p82"/>
          <p:cNvSpPr txBox="1">
            <a:spLocks noGrp="1"/>
          </p:cNvSpPr>
          <p:nvPr>
            <p:ph type="body" idx="2"/>
          </p:nvPr>
        </p:nvSpPr>
        <p:spPr>
          <a:xfrm>
            <a:off x="4791330" y="1524000"/>
            <a:ext cx="4041775" cy="731520"/>
          </a:xfrm>
          <a:prstGeom prst="rect">
            <a:avLst/>
          </a:prstGeom>
          <a:noFill/>
          <a:ln>
            <a:noFill/>
          </a:ln>
          <a:effectLst>
            <a:outerShdw blurRad="50800" dist="25400" dir="5400000" rotWithShape="0">
              <a:srgbClr val="000000">
                <a:alpha val="34509"/>
              </a:srgbClr>
            </a:outerShdw>
          </a:effectLst>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70"/>
              <a:buNone/>
            </a:pPr>
            <a:r>
              <a:rPr lang="en-US"/>
              <a:t>DISADVANTAGES</a:t>
            </a:r>
            <a:endParaRPr/>
          </a:p>
        </p:txBody>
      </p:sp>
      <p:sp>
        <p:nvSpPr>
          <p:cNvPr id="661" name="Google Shape;661;p82"/>
          <p:cNvSpPr txBox="1">
            <a:spLocks noGrp="1"/>
          </p:cNvSpPr>
          <p:nvPr>
            <p:ph type="body" idx="3"/>
          </p:nvPr>
        </p:nvSpPr>
        <p:spPr>
          <a:xfrm>
            <a:off x="301752" y="2471383"/>
            <a:ext cx="4041648" cy="3818404"/>
          </a:xfrm>
          <a:prstGeom prst="rect">
            <a:avLst/>
          </a:prstGeom>
          <a:noFill/>
          <a:ln>
            <a:noFill/>
          </a:ln>
        </p:spPr>
        <p:txBody>
          <a:bodyPr spcFirstLastPara="1" wrap="square" lIns="91425" tIns="45700" rIns="91425" bIns="45700" anchor="t" anchorCtr="0">
            <a:normAutofit/>
          </a:bodyPr>
          <a:lstStyle/>
          <a:p>
            <a:pPr marL="457200" lvl="0" indent="-457200" algn="just" rtl="0">
              <a:lnSpc>
                <a:spcPct val="90000"/>
              </a:lnSpc>
              <a:spcBef>
                <a:spcPts val="0"/>
              </a:spcBef>
              <a:spcAft>
                <a:spcPts val="0"/>
              </a:spcAft>
              <a:buSzPts val="1530"/>
              <a:buNone/>
            </a:pPr>
            <a:r>
              <a:rPr lang="en-US" sz="1800"/>
              <a:t>1. The power can be generated at high voltages.</a:t>
            </a:r>
            <a:endParaRPr/>
          </a:p>
          <a:p>
            <a:pPr marL="457200" lvl="0" indent="-360045" algn="just" rtl="0">
              <a:lnSpc>
                <a:spcPct val="90000"/>
              </a:lnSpc>
              <a:spcBef>
                <a:spcPts val="360"/>
              </a:spcBef>
              <a:spcAft>
                <a:spcPts val="0"/>
              </a:spcAft>
              <a:buSzPts val="1530"/>
              <a:buFont typeface="Georgia"/>
              <a:buNone/>
            </a:pPr>
            <a:endParaRPr sz="1800"/>
          </a:p>
          <a:p>
            <a:pPr marL="457200" lvl="0" indent="-457200" algn="just" rtl="0">
              <a:lnSpc>
                <a:spcPct val="90000"/>
              </a:lnSpc>
              <a:spcBef>
                <a:spcPts val="360"/>
              </a:spcBef>
              <a:spcAft>
                <a:spcPts val="0"/>
              </a:spcAft>
              <a:buSzPts val="1530"/>
              <a:buNone/>
            </a:pPr>
            <a:r>
              <a:rPr lang="en-US" sz="1800"/>
              <a:t>2. The maintenance of a.c  substations is easier and cheaper.</a:t>
            </a:r>
            <a:endParaRPr/>
          </a:p>
          <a:p>
            <a:pPr marL="457200" lvl="0" indent="-360045" algn="just" rtl="0">
              <a:lnSpc>
                <a:spcPct val="90000"/>
              </a:lnSpc>
              <a:spcBef>
                <a:spcPts val="360"/>
              </a:spcBef>
              <a:spcAft>
                <a:spcPts val="0"/>
              </a:spcAft>
              <a:buSzPts val="1530"/>
              <a:buFont typeface="Georgia"/>
              <a:buNone/>
            </a:pPr>
            <a:endParaRPr sz="1800"/>
          </a:p>
          <a:p>
            <a:pPr marL="457200" lvl="0" indent="-457200" algn="just" rtl="0">
              <a:lnSpc>
                <a:spcPct val="90000"/>
              </a:lnSpc>
              <a:spcBef>
                <a:spcPts val="360"/>
              </a:spcBef>
              <a:spcAft>
                <a:spcPts val="0"/>
              </a:spcAft>
              <a:buSzPts val="1530"/>
              <a:buNone/>
            </a:pPr>
            <a:r>
              <a:rPr lang="en-US" sz="1800"/>
              <a:t>3. The a.c voltage can be stepped up or stepped down by the transformers with ease and efficiency. This permits to transmit power at high voltages and distribute it at safe potentials.</a:t>
            </a:r>
            <a:endParaRPr/>
          </a:p>
          <a:p>
            <a:pPr marL="274320" lvl="0" indent="-274320" algn="just" rtl="0">
              <a:lnSpc>
                <a:spcPct val="90000"/>
              </a:lnSpc>
              <a:spcBef>
                <a:spcPts val="360"/>
              </a:spcBef>
              <a:spcAft>
                <a:spcPts val="0"/>
              </a:spcAft>
              <a:buSzPts val="1530"/>
              <a:buNone/>
            </a:pPr>
            <a:endParaRPr sz="1800"/>
          </a:p>
        </p:txBody>
      </p:sp>
      <p:sp>
        <p:nvSpPr>
          <p:cNvPr id="662" name="Google Shape;662;p82"/>
          <p:cNvSpPr txBox="1">
            <a:spLocks noGrp="1"/>
          </p:cNvSpPr>
          <p:nvPr>
            <p:ph type="body" idx="4"/>
          </p:nvPr>
        </p:nvSpPr>
        <p:spPr>
          <a:xfrm>
            <a:off x="4800600" y="2286002"/>
            <a:ext cx="4038600" cy="4038601"/>
          </a:xfrm>
          <a:prstGeom prst="rect">
            <a:avLst/>
          </a:prstGeom>
          <a:noFill/>
          <a:ln>
            <a:noFill/>
          </a:ln>
        </p:spPr>
        <p:txBody>
          <a:bodyPr spcFirstLastPara="1" wrap="square" lIns="91425" tIns="45700" rIns="91425" bIns="45700" anchor="t" anchorCtr="0">
            <a:noAutofit/>
          </a:bodyPr>
          <a:lstStyle/>
          <a:p>
            <a:pPr marL="457200" lvl="0" indent="-457200" algn="just" rtl="0">
              <a:lnSpc>
                <a:spcPct val="100000"/>
              </a:lnSpc>
              <a:spcBef>
                <a:spcPts val="0"/>
              </a:spcBef>
              <a:spcAft>
                <a:spcPts val="0"/>
              </a:spcAft>
              <a:buSzPts val="1360"/>
              <a:buNone/>
            </a:pPr>
            <a:r>
              <a:rPr lang="en-US" sz="1600"/>
              <a:t>1.    An a.c line requires more copper than a d.c. line.</a:t>
            </a:r>
            <a:endParaRPr/>
          </a:p>
          <a:p>
            <a:pPr marL="457200" lvl="0" indent="-457200" algn="just" rtl="0">
              <a:lnSpc>
                <a:spcPct val="100000"/>
              </a:lnSpc>
              <a:spcBef>
                <a:spcPts val="320"/>
              </a:spcBef>
              <a:spcAft>
                <a:spcPts val="0"/>
              </a:spcAft>
              <a:buSzPts val="1360"/>
              <a:buNone/>
            </a:pPr>
            <a:r>
              <a:rPr lang="en-US" sz="1600"/>
              <a:t>2.  The construction of a.c transmission line is more complicated than a d.c transmission line.</a:t>
            </a:r>
            <a:endParaRPr/>
          </a:p>
          <a:p>
            <a:pPr marL="457200" lvl="0" indent="-457200" algn="just" rtl="0">
              <a:lnSpc>
                <a:spcPct val="100000"/>
              </a:lnSpc>
              <a:spcBef>
                <a:spcPts val="320"/>
              </a:spcBef>
              <a:spcAft>
                <a:spcPts val="0"/>
              </a:spcAft>
              <a:buSzPts val="1360"/>
              <a:buNone/>
            </a:pPr>
            <a:r>
              <a:rPr lang="en-US" sz="1600"/>
              <a:t>3.  Due to skin effect in the a.c system, the effective resistance of the line is increased.</a:t>
            </a:r>
            <a:endParaRPr/>
          </a:p>
          <a:p>
            <a:pPr marL="514350" lvl="0" indent="-514350" algn="just" rtl="0">
              <a:lnSpc>
                <a:spcPct val="100000"/>
              </a:lnSpc>
              <a:spcBef>
                <a:spcPts val="320"/>
              </a:spcBef>
              <a:spcAft>
                <a:spcPts val="0"/>
              </a:spcAft>
              <a:buSzPts val="1360"/>
              <a:buNone/>
            </a:pPr>
            <a:r>
              <a:rPr lang="en-US" sz="1600"/>
              <a:t>4.   An a.c line has capacitance. Therefore, there is a continuous loss of power due to charging current even when the line is open.</a:t>
            </a:r>
            <a:endParaRPr/>
          </a:p>
          <a:p>
            <a:pPr marL="514350" lvl="0" indent="-514350" algn="just" rtl="0">
              <a:lnSpc>
                <a:spcPct val="100000"/>
              </a:lnSpc>
              <a:spcBef>
                <a:spcPts val="320"/>
              </a:spcBef>
              <a:spcAft>
                <a:spcPts val="0"/>
              </a:spcAft>
              <a:buSzPts val="1360"/>
              <a:buNone/>
            </a:pPr>
            <a:r>
              <a:rPr lang="en-US" sz="1600"/>
              <a:t>5.    An a.c line has corona loss.</a:t>
            </a:r>
            <a:endParaRPr/>
          </a:p>
        </p:txBody>
      </p:sp>
      <p:sp>
        <p:nvSpPr>
          <p:cNvPr id="663" name="Google Shape;663;p82"/>
          <p:cNvSpPr txBox="1">
            <a:spLocks noGrp="1"/>
          </p:cNvSpPr>
          <p:nvPr>
            <p:ph type="title"/>
          </p:nvPr>
        </p:nvSpPr>
        <p:spPr>
          <a:xfrm>
            <a:off x="301752" y="228600"/>
            <a:ext cx="8534400" cy="758952"/>
          </a:xfrm>
          <a:prstGeom prst="rect">
            <a:avLst/>
          </a:prstGeom>
          <a:noFill/>
          <a:ln>
            <a:noFill/>
          </a:ln>
        </p:spPr>
        <p:txBody>
          <a:bodyPr spcFirstLastPara="1" wrap="square" lIns="91425" tIns="45700" rIns="91425" bIns="45700" anchor="b" anchorCtr="0">
            <a:normAutofit/>
          </a:bodyPr>
          <a:lstStyle/>
          <a:p>
            <a:pPr marL="457200" lvl="0" indent="-457200" algn="ctr" rtl="0">
              <a:lnSpc>
                <a:spcPct val="100000"/>
              </a:lnSpc>
              <a:spcBef>
                <a:spcPts val="0"/>
              </a:spcBef>
              <a:spcAft>
                <a:spcPts val="0"/>
              </a:spcAft>
              <a:buClr>
                <a:srgbClr val="CE5717"/>
              </a:buClr>
              <a:buSzPts val="3300"/>
              <a:buFont typeface="Overlock"/>
              <a:buNone/>
            </a:pPr>
            <a:r>
              <a:rPr lang="en-US">
                <a:latin typeface="Overlock"/>
                <a:ea typeface="Overlock"/>
                <a:cs typeface="Overlock"/>
                <a:sym typeface="Overlock"/>
              </a:rPr>
              <a:t>AC TRANSMISSSION</a:t>
            </a:r>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667"/>
        <p:cNvGrpSpPr/>
        <p:nvPr/>
      </p:nvGrpSpPr>
      <p:grpSpPr>
        <a:xfrm>
          <a:off x="0" y="0"/>
          <a:ext cx="0" cy="0"/>
          <a:chOff x="0" y="0"/>
          <a:chExt cx="0" cy="0"/>
        </a:xfrm>
      </p:grpSpPr>
      <p:sp>
        <p:nvSpPr>
          <p:cNvPr id="668" name="Google Shape;668;p83"/>
          <p:cNvSpPr txBox="1">
            <a:spLocks noGrp="1"/>
          </p:cNvSpPr>
          <p:nvPr>
            <p:ph type="title"/>
          </p:nvPr>
        </p:nvSpPr>
        <p:spPr>
          <a:xfrm>
            <a:off x="301752" y="228600"/>
            <a:ext cx="8534400" cy="758952"/>
          </a:xfrm>
          <a:prstGeom prst="rect">
            <a:avLst/>
          </a:prstGeom>
          <a:noFill/>
          <a:ln>
            <a:noFill/>
          </a:ln>
        </p:spPr>
        <p:txBody>
          <a:bodyPr spcFirstLastPara="1" wrap="square" lIns="91425" tIns="45700" rIns="91425" bIns="45700" anchor="b" anchorCtr="0">
            <a:normAutofit/>
          </a:bodyPr>
          <a:lstStyle/>
          <a:p>
            <a:pPr marL="0" lvl="0" indent="0" algn="ctr" rtl="0">
              <a:lnSpc>
                <a:spcPct val="100000"/>
              </a:lnSpc>
              <a:spcBef>
                <a:spcPts val="0"/>
              </a:spcBef>
              <a:spcAft>
                <a:spcPts val="0"/>
              </a:spcAft>
              <a:buClr>
                <a:srgbClr val="CE5717"/>
              </a:buClr>
              <a:buSzPts val="3300"/>
              <a:buFont typeface="Georgia"/>
              <a:buNone/>
            </a:pPr>
            <a:r>
              <a:rPr lang="en-US" b="1"/>
              <a:t>Components of Transmission line</a:t>
            </a:r>
            <a:endParaRPr/>
          </a:p>
        </p:txBody>
      </p:sp>
      <p:sp>
        <p:nvSpPr>
          <p:cNvPr id="669" name="Google Shape;669;p83"/>
          <p:cNvSpPr txBox="1">
            <a:spLocks noGrp="1"/>
          </p:cNvSpPr>
          <p:nvPr>
            <p:ph type="body" idx="1"/>
          </p:nvPr>
        </p:nvSpPr>
        <p:spPr>
          <a:xfrm>
            <a:off x="301752" y="1527048"/>
            <a:ext cx="8503920" cy="4572000"/>
          </a:xfrm>
          <a:prstGeom prst="rect">
            <a:avLst/>
          </a:prstGeom>
          <a:noFill/>
          <a:ln>
            <a:noFill/>
          </a:ln>
        </p:spPr>
        <p:txBody>
          <a:bodyPr spcFirstLastPara="1" wrap="square" lIns="91425" tIns="45700" rIns="91425" bIns="45700" anchor="t" anchorCtr="0">
            <a:normAutofit/>
          </a:bodyPr>
          <a:lstStyle/>
          <a:p>
            <a:pPr marL="274320" lvl="0" indent="-274320" algn="just" rtl="0">
              <a:lnSpc>
                <a:spcPct val="100000"/>
              </a:lnSpc>
              <a:spcBef>
                <a:spcPts val="0"/>
              </a:spcBef>
              <a:spcAft>
                <a:spcPts val="0"/>
              </a:spcAft>
              <a:buSzPts val="2040"/>
              <a:buFont typeface="Noto Sans Symbols"/>
              <a:buChar char="⮚"/>
            </a:pPr>
            <a:r>
              <a:rPr lang="en-US" sz="2400"/>
              <a:t> </a:t>
            </a:r>
            <a:r>
              <a:rPr lang="en-US" sz="2400" u="sng"/>
              <a:t>Line support</a:t>
            </a:r>
            <a:r>
              <a:rPr lang="en-US" sz="2400"/>
              <a:t>s – These may be poles or towers, which keep the conductors  at a suitable height from the ground level.</a:t>
            </a:r>
            <a:endParaRPr/>
          </a:p>
          <a:p>
            <a:pPr marL="274320" lvl="0" indent="-274320" algn="just" rtl="0">
              <a:lnSpc>
                <a:spcPct val="100000"/>
              </a:lnSpc>
              <a:spcBef>
                <a:spcPts val="480"/>
              </a:spcBef>
              <a:spcAft>
                <a:spcPts val="0"/>
              </a:spcAft>
              <a:buSzPts val="2040"/>
              <a:buFont typeface="Noto Sans Symbols"/>
              <a:buChar char="⮚"/>
            </a:pPr>
            <a:r>
              <a:rPr lang="en-US" sz="2400"/>
              <a:t> </a:t>
            </a:r>
            <a:r>
              <a:rPr lang="en-US" sz="2400" u="sng"/>
              <a:t>Conductors</a:t>
            </a:r>
            <a:r>
              <a:rPr lang="en-US" sz="2400"/>
              <a:t>  are either solid round, stranded or bundled. Stranding provides flexibility. These may be of copper, aluminum, A.C.S.R  or of any other composition.</a:t>
            </a:r>
            <a:endParaRPr/>
          </a:p>
          <a:p>
            <a:pPr marL="274320" lvl="0" indent="-274320" algn="just" rtl="0">
              <a:lnSpc>
                <a:spcPct val="100000"/>
              </a:lnSpc>
              <a:spcBef>
                <a:spcPts val="480"/>
              </a:spcBef>
              <a:spcAft>
                <a:spcPts val="0"/>
              </a:spcAft>
              <a:buSzPts val="2040"/>
              <a:buFont typeface="Noto Sans Symbols"/>
              <a:buChar char="⮚"/>
            </a:pPr>
            <a:r>
              <a:rPr lang="en-US" sz="2400"/>
              <a:t> </a:t>
            </a:r>
            <a:r>
              <a:rPr lang="en-US" sz="2400" u="sng"/>
              <a:t>Insulators</a:t>
            </a:r>
            <a:r>
              <a:rPr lang="en-US" sz="2400"/>
              <a:t>  are suspend the energized phase conductors and insulate them from grounded tower.</a:t>
            </a:r>
            <a:endParaRPr/>
          </a:p>
          <a:p>
            <a:pPr marL="274320" lvl="0" indent="-274320" algn="just" rtl="0">
              <a:lnSpc>
                <a:spcPct val="100000"/>
              </a:lnSpc>
              <a:spcBef>
                <a:spcPts val="480"/>
              </a:spcBef>
              <a:spcAft>
                <a:spcPts val="0"/>
              </a:spcAft>
              <a:buSzPts val="2040"/>
              <a:buFont typeface="Noto Sans Symbols"/>
              <a:buChar char="⮚"/>
            </a:pPr>
            <a:r>
              <a:rPr lang="en-US" sz="2400"/>
              <a:t> </a:t>
            </a:r>
            <a:r>
              <a:rPr lang="en-US" sz="2400" u="sng"/>
              <a:t>Cross arms</a:t>
            </a:r>
            <a:r>
              <a:rPr lang="en-US" sz="2400"/>
              <a:t> are made of wood or steel angle section. They provide support to the insulators.</a:t>
            </a:r>
            <a:endParaRPr/>
          </a:p>
          <a:p>
            <a:pPr marL="274320" lvl="0" indent="-144780" algn="just" rtl="0">
              <a:lnSpc>
                <a:spcPct val="100000"/>
              </a:lnSpc>
              <a:spcBef>
                <a:spcPts val="480"/>
              </a:spcBef>
              <a:spcAft>
                <a:spcPts val="0"/>
              </a:spcAft>
              <a:buSzPts val="2040"/>
              <a:buNone/>
            </a:pPr>
            <a:endParaRPr sz="240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rgbClr val="EBF8FB"/>
        </a:solidFill>
        <a:effectLst/>
      </p:bgPr>
    </p:bg>
    <p:spTree>
      <p:nvGrpSpPr>
        <p:cNvPr id="1" name="Shape 673"/>
        <p:cNvGrpSpPr/>
        <p:nvPr/>
      </p:nvGrpSpPr>
      <p:grpSpPr>
        <a:xfrm>
          <a:off x="0" y="0"/>
          <a:ext cx="0" cy="0"/>
          <a:chOff x="0" y="0"/>
          <a:chExt cx="0" cy="0"/>
        </a:xfrm>
      </p:grpSpPr>
      <p:sp>
        <p:nvSpPr>
          <p:cNvPr id="674" name="Google Shape;674;p84"/>
          <p:cNvSpPr txBox="1">
            <a:spLocks noGrp="1"/>
          </p:cNvSpPr>
          <p:nvPr>
            <p:ph type="body" idx="4294967295"/>
          </p:nvPr>
        </p:nvSpPr>
        <p:spPr>
          <a:xfrm>
            <a:off x="304800" y="609600"/>
            <a:ext cx="8504238" cy="4572000"/>
          </a:xfrm>
          <a:prstGeom prst="rect">
            <a:avLst/>
          </a:prstGeom>
          <a:noFill/>
          <a:ln>
            <a:noFill/>
          </a:ln>
        </p:spPr>
        <p:txBody>
          <a:bodyPr spcFirstLastPara="1" wrap="square" lIns="91425" tIns="45700" rIns="91425" bIns="45700" anchor="t" anchorCtr="0">
            <a:normAutofit/>
          </a:bodyPr>
          <a:lstStyle/>
          <a:p>
            <a:pPr marL="274320" lvl="0" indent="-274320" algn="just" rtl="0">
              <a:lnSpc>
                <a:spcPct val="100000"/>
              </a:lnSpc>
              <a:spcBef>
                <a:spcPts val="0"/>
              </a:spcBef>
              <a:spcAft>
                <a:spcPts val="0"/>
              </a:spcAft>
              <a:buSzPts val="2040"/>
              <a:buFont typeface="Noto Sans Symbols"/>
              <a:buChar char="⮚"/>
            </a:pPr>
            <a:r>
              <a:rPr lang="en-US" sz="2400"/>
              <a:t> </a:t>
            </a:r>
            <a:r>
              <a:rPr lang="en-US" sz="2400" u="sng"/>
              <a:t>Lightning Arrestor</a:t>
            </a:r>
            <a:r>
              <a:rPr lang="en-US" sz="2400"/>
              <a:t> is used to discharge excessive voltage built upon the line to earth due to lightning.</a:t>
            </a:r>
            <a:endParaRPr/>
          </a:p>
          <a:p>
            <a:pPr marL="274320" lvl="0" indent="-274320" algn="just" rtl="0">
              <a:lnSpc>
                <a:spcPct val="100000"/>
              </a:lnSpc>
              <a:spcBef>
                <a:spcPts val="480"/>
              </a:spcBef>
              <a:spcAft>
                <a:spcPts val="0"/>
              </a:spcAft>
              <a:buSzPts val="2040"/>
              <a:buFont typeface="Noto Sans Symbols"/>
              <a:buChar char="⮚"/>
            </a:pPr>
            <a:r>
              <a:rPr lang="en-US" sz="2400" u="sng"/>
              <a:t>Phase plates </a:t>
            </a:r>
            <a:r>
              <a:rPr lang="en-US" sz="2400"/>
              <a:t>are provided to distinguish the various phases.</a:t>
            </a:r>
            <a:endParaRPr/>
          </a:p>
          <a:p>
            <a:pPr marL="274320" lvl="0" indent="-274320" algn="just" rtl="0">
              <a:lnSpc>
                <a:spcPct val="100000"/>
              </a:lnSpc>
              <a:spcBef>
                <a:spcPts val="480"/>
              </a:spcBef>
              <a:spcAft>
                <a:spcPts val="0"/>
              </a:spcAft>
              <a:buSzPts val="2040"/>
              <a:buFont typeface="Noto Sans Symbols"/>
              <a:buChar char="⮚"/>
            </a:pPr>
            <a:r>
              <a:rPr lang="en-US" sz="2400"/>
              <a:t> </a:t>
            </a:r>
            <a:r>
              <a:rPr lang="en-US" sz="2400" u="sng"/>
              <a:t>Earth wire </a:t>
            </a:r>
            <a:r>
              <a:rPr lang="en-US" sz="2400"/>
              <a:t>run on the top of the towers to protect the line against the lightning discharge.</a:t>
            </a:r>
            <a:endParaRPr/>
          </a:p>
          <a:p>
            <a:pPr marL="274320" lvl="0" indent="-274320" algn="just" rtl="0">
              <a:lnSpc>
                <a:spcPct val="100000"/>
              </a:lnSpc>
              <a:spcBef>
                <a:spcPts val="480"/>
              </a:spcBef>
              <a:spcAft>
                <a:spcPts val="0"/>
              </a:spcAft>
              <a:buSzPts val="2040"/>
              <a:buFont typeface="Noto Sans Symbols"/>
              <a:buChar char="⮚"/>
            </a:pPr>
            <a:r>
              <a:rPr lang="en-US" sz="2400" u="sng"/>
              <a:t> Fuses and Isolating switches</a:t>
            </a:r>
            <a:r>
              <a:rPr lang="en-US" sz="2400"/>
              <a:t> are used to isolate different parts of the overhead system.</a:t>
            </a:r>
            <a:endParaRPr/>
          </a:p>
          <a:p>
            <a:pPr marL="274320" lvl="0" indent="-274320" algn="just" rtl="0">
              <a:lnSpc>
                <a:spcPct val="100000"/>
              </a:lnSpc>
              <a:spcBef>
                <a:spcPts val="480"/>
              </a:spcBef>
              <a:spcAft>
                <a:spcPts val="0"/>
              </a:spcAft>
              <a:buSzPts val="2040"/>
              <a:buFont typeface="Noto Sans Symbols"/>
              <a:buChar char="⮚"/>
            </a:pPr>
            <a:r>
              <a:rPr lang="en-US" sz="2400"/>
              <a:t> </a:t>
            </a:r>
            <a:r>
              <a:rPr lang="en-US" sz="2400" u="sng"/>
              <a:t>Barbed wire</a:t>
            </a:r>
            <a:r>
              <a:rPr lang="en-US" sz="2400"/>
              <a:t> is wound around over some portion of the pole or tower as anti-climbing device.</a:t>
            </a:r>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679"/>
        <p:cNvGrpSpPr/>
        <p:nvPr/>
      </p:nvGrpSpPr>
      <p:grpSpPr>
        <a:xfrm>
          <a:off x="0" y="0"/>
          <a:ext cx="0" cy="0"/>
          <a:chOff x="0" y="0"/>
          <a:chExt cx="0" cy="0"/>
        </a:xfrm>
      </p:grpSpPr>
      <p:sp>
        <p:nvSpPr>
          <p:cNvPr id="680" name="Google Shape;680;p85"/>
          <p:cNvSpPr txBox="1">
            <a:spLocks noGrp="1"/>
          </p:cNvSpPr>
          <p:nvPr>
            <p:ph type="title"/>
          </p:nvPr>
        </p:nvSpPr>
        <p:spPr>
          <a:xfrm>
            <a:off x="609600" y="-152400"/>
            <a:ext cx="8229600" cy="1143000"/>
          </a:xfrm>
          <a:prstGeom prst="rect">
            <a:avLst/>
          </a:prstGeom>
          <a:noFill/>
          <a:ln>
            <a:noFill/>
          </a:ln>
        </p:spPr>
        <p:txBody>
          <a:bodyPr spcFirstLastPara="1" wrap="square" lIns="91425" tIns="45700" rIns="91425" bIns="45700" anchor="b" anchorCtr="0">
            <a:normAutofit/>
          </a:bodyPr>
          <a:lstStyle/>
          <a:p>
            <a:pPr marL="0" lvl="0" indent="0" algn="ctr" rtl="0">
              <a:lnSpc>
                <a:spcPct val="100000"/>
              </a:lnSpc>
              <a:spcBef>
                <a:spcPts val="0"/>
              </a:spcBef>
              <a:spcAft>
                <a:spcPts val="0"/>
              </a:spcAft>
              <a:buClr>
                <a:srgbClr val="CE5717"/>
              </a:buClr>
              <a:buSzPts val="3300"/>
              <a:buFont typeface="Georgia"/>
              <a:buNone/>
            </a:pPr>
            <a:r>
              <a:rPr lang="en-US" b="1"/>
              <a:t>Line Supports</a:t>
            </a:r>
            <a:endParaRPr b="1"/>
          </a:p>
        </p:txBody>
      </p:sp>
      <p:sp>
        <p:nvSpPr>
          <p:cNvPr id="681" name="Google Shape;681;p85"/>
          <p:cNvSpPr txBox="1">
            <a:spLocks noGrp="1"/>
          </p:cNvSpPr>
          <p:nvPr>
            <p:ph type="body" idx="1"/>
          </p:nvPr>
        </p:nvSpPr>
        <p:spPr>
          <a:xfrm>
            <a:off x="301752" y="1527048"/>
            <a:ext cx="8503920" cy="4572000"/>
          </a:xfrm>
          <a:prstGeom prst="rect">
            <a:avLst/>
          </a:prstGeom>
          <a:noFill/>
          <a:ln>
            <a:noFill/>
          </a:ln>
        </p:spPr>
        <p:txBody>
          <a:bodyPr spcFirstLastPara="1" wrap="square" lIns="91425" tIns="45700" rIns="91425" bIns="45700" anchor="t" anchorCtr="0">
            <a:normAutofit/>
          </a:bodyPr>
          <a:lstStyle/>
          <a:p>
            <a:pPr marL="274320" lvl="0" indent="-274320" algn="l" rtl="0">
              <a:lnSpc>
                <a:spcPct val="90000"/>
              </a:lnSpc>
              <a:spcBef>
                <a:spcPts val="0"/>
              </a:spcBef>
              <a:spcAft>
                <a:spcPts val="0"/>
              </a:spcAft>
              <a:buSzPts val="2040"/>
              <a:buNone/>
            </a:pPr>
            <a:r>
              <a:rPr lang="en-US" sz="2400"/>
              <a:t>   The </a:t>
            </a:r>
            <a:r>
              <a:rPr lang="en-US" sz="2400" b="1"/>
              <a:t>line </a:t>
            </a:r>
            <a:r>
              <a:rPr lang="en-US" sz="2400"/>
              <a:t>supports </a:t>
            </a:r>
            <a:r>
              <a:rPr lang="en-US" sz="2400" b="1"/>
              <a:t>used </a:t>
            </a:r>
            <a:r>
              <a:rPr lang="en-US" sz="2400"/>
              <a:t>for  </a:t>
            </a:r>
            <a:r>
              <a:rPr lang="en-US" sz="2400" b="1"/>
              <a:t>transmission </a:t>
            </a:r>
            <a:r>
              <a:rPr lang="en-US" sz="2400"/>
              <a:t>and distribution of electric power  .</a:t>
            </a:r>
            <a:endParaRPr sz="2400"/>
          </a:p>
          <a:p>
            <a:pPr marL="274320" lvl="0" indent="-274320" algn="l" rtl="0">
              <a:lnSpc>
                <a:spcPct val="90000"/>
              </a:lnSpc>
              <a:spcBef>
                <a:spcPts val="540"/>
              </a:spcBef>
              <a:spcAft>
                <a:spcPts val="0"/>
              </a:spcAft>
              <a:buSzPts val="2295"/>
              <a:buNone/>
            </a:pPr>
            <a:r>
              <a:rPr lang="en-US"/>
              <a:t>    These are also known as poles and towers. Poles are used for L.T lines and towers are used for H.T lines. These can be of following types –</a:t>
            </a:r>
            <a:endParaRPr/>
          </a:p>
          <a:p>
            <a:pPr marL="274320" lvl="0" indent="-274320" algn="l" rtl="0">
              <a:lnSpc>
                <a:spcPct val="90000"/>
              </a:lnSpc>
              <a:spcBef>
                <a:spcPts val="540"/>
              </a:spcBef>
              <a:spcAft>
                <a:spcPts val="0"/>
              </a:spcAft>
              <a:buSzPts val="2295"/>
              <a:buFont typeface="Noto Sans Symbols"/>
              <a:buChar char="⮚"/>
            </a:pPr>
            <a:r>
              <a:rPr lang="en-US"/>
              <a:t> </a:t>
            </a:r>
            <a:r>
              <a:rPr lang="en-US" u="sng"/>
              <a:t>Wooden poles</a:t>
            </a:r>
            <a:r>
              <a:rPr lang="en-US"/>
              <a:t> - These are used in rural areas for L.T lines. These are preferred due to their low cost and natural insulating properties.</a:t>
            </a:r>
            <a:endParaRPr/>
          </a:p>
          <a:p>
            <a:pPr marL="274320" lvl="0" indent="-274320" algn="l" rtl="0">
              <a:lnSpc>
                <a:spcPct val="90000"/>
              </a:lnSpc>
              <a:spcBef>
                <a:spcPts val="540"/>
              </a:spcBef>
              <a:spcAft>
                <a:spcPts val="0"/>
              </a:spcAft>
              <a:buSzPts val="2295"/>
              <a:buFont typeface="Noto Sans Symbols"/>
              <a:buChar char="⮚"/>
            </a:pPr>
            <a:r>
              <a:rPr lang="en-US"/>
              <a:t> </a:t>
            </a:r>
            <a:r>
              <a:rPr lang="en-US" u="sng"/>
              <a:t>Steel poles </a:t>
            </a:r>
            <a:r>
              <a:rPr lang="en-US"/>
              <a:t>- These are used in urban areas for distribution of electric power. These are of different shapes : (a) Tubular (b) Rail poles (c) Steel joists.</a:t>
            </a:r>
            <a:endParaRPr/>
          </a:p>
          <a:p>
            <a:pPr marL="274320" lvl="0" indent="-128587" algn="l" rtl="0">
              <a:lnSpc>
                <a:spcPct val="90000"/>
              </a:lnSpc>
              <a:spcBef>
                <a:spcPts val="540"/>
              </a:spcBef>
              <a:spcAft>
                <a:spcPts val="0"/>
              </a:spcAft>
              <a:buSzPts val="2295"/>
              <a:buNone/>
            </a:pPr>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solidFill>
          <a:srgbClr val="EBF8FB"/>
        </a:solidFill>
        <a:effectLst/>
      </p:bgPr>
    </p:bg>
    <p:spTree>
      <p:nvGrpSpPr>
        <p:cNvPr id="1" name="Shape 685"/>
        <p:cNvGrpSpPr/>
        <p:nvPr/>
      </p:nvGrpSpPr>
      <p:grpSpPr>
        <a:xfrm>
          <a:off x="0" y="0"/>
          <a:ext cx="0" cy="0"/>
          <a:chOff x="0" y="0"/>
          <a:chExt cx="0" cy="0"/>
        </a:xfrm>
      </p:grpSpPr>
      <p:sp>
        <p:nvSpPr>
          <p:cNvPr id="686" name="Google Shape;686;p86"/>
          <p:cNvSpPr txBox="1">
            <a:spLocks noGrp="1"/>
          </p:cNvSpPr>
          <p:nvPr>
            <p:ph type="body" idx="4294967295"/>
          </p:nvPr>
        </p:nvSpPr>
        <p:spPr>
          <a:xfrm>
            <a:off x="152400" y="685800"/>
            <a:ext cx="8504238" cy="4572000"/>
          </a:xfrm>
          <a:prstGeom prst="rect">
            <a:avLst/>
          </a:prstGeom>
          <a:noFill/>
          <a:ln>
            <a:noFill/>
          </a:ln>
        </p:spPr>
        <p:txBody>
          <a:bodyPr spcFirstLastPara="1" wrap="square" lIns="91425" tIns="45700" rIns="91425" bIns="45700" anchor="t" anchorCtr="0">
            <a:normAutofit/>
          </a:bodyPr>
          <a:lstStyle/>
          <a:p>
            <a:pPr marL="274320" lvl="0" indent="-274320" algn="just" rtl="0">
              <a:lnSpc>
                <a:spcPct val="100000"/>
              </a:lnSpc>
              <a:spcBef>
                <a:spcPts val="0"/>
              </a:spcBef>
              <a:spcAft>
                <a:spcPts val="0"/>
              </a:spcAft>
              <a:buSzPts val="2040"/>
              <a:buFont typeface="Noto Sans Symbols"/>
              <a:buChar char="⮚"/>
            </a:pPr>
            <a:r>
              <a:rPr lang="en-US" sz="2400"/>
              <a:t> </a:t>
            </a:r>
            <a:r>
              <a:rPr lang="en-US" sz="2400" u="sng"/>
              <a:t>R.C.C. poles </a:t>
            </a:r>
            <a:r>
              <a:rPr lang="en-US" sz="2400"/>
              <a:t>– These are also used in urban areas. These have the advantage of longer life, free from insects and atmospheric effects. They have good appearance and less maintenance.</a:t>
            </a:r>
            <a:endParaRPr/>
          </a:p>
          <a:p>
            <a:pPr marL="274320" lvl="0" indent="-274320" algn="just" rtl="0">
              <a:lnSpc>
                <a:spcPct val="100000"/>
              </a:lnSpc>
              <a:spcBef>
                <a:spcPts val="480"/>
              </a:spcBef>
              <a:spcAft>
                <a:spcPts val="0"/>
              </a:spcAft>
              <a:buSzPts val="2040"/>
              <a:buFont typeface="Noto Sans Symbols"/>
              <a:buChar char="⮚"/>
            </a:pPr>
            <a:r>
              <a:rPr lang="en-US" sz="2400"/>
              <a:t> </a:t>
            </a:r>
            <a:r>
              <a:rPr lang="en-US" sz="2400" u="sng"/>
              <a:t>Steel towers</a:t>
            </a:r>
            <a:r>
              <a:rPr lang="en-US" sz="2400"/>
              <a:t> – These are used to transmit bulk power at high voltages. They have greater mechanical strength, longer life and can withstand the severe climatic conditions and used for long span.</a:t>
            </a:r>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690"/>
        <p:cNvGrpSpPr/>
        <p:nvPr/>
      </p:nvGrpSpPr>
      <p:grpSpPr>
        <a:xfrm>
          <a:off x="0" y="0"/>
          <a:ext cx="0" cy="0"/>
          <a:chOff x="0" y="0"/>
          <a:chExt cx="0" cy="0"/>
        </a:xfrm>
      </p:grpSpPr>
      <p:sp>
        <p:nvSpPr>
          <p:cNvPr id="691" name="Google Shape;691;p87"/>
          <p:cNvSpPr txBox="1">
            <a:spLocks noGrp="1"/>
          </p:cNvSpPr>
          <p:nvPr>
            <p:ph type="title"/>
          </p:nvPr>
        </p:nvSpPr>
        <p:spPr>
          <a:xfrm>
            <a:off x="301752" y="228600"/>
            <a:ext cx="8534400" cy="758952"/>
          </a:xfrm>
          <a:prstGeom prst="rect">
            <a:avLst/>
          </a:prstGeom>
          <a:noFill/>
          <a:ln>
            <a:noFill/>
          </a:ln>
        </p:spPr>
        <p:txBody>
          <a:bodyPr spcFirstLastPara="1" wrap="square" lIns="91425" tIns="45700" rIns="91425" bIns="45700" anchor="b" anchorCtr="0">
            <a:normAutofit/>
          </a:bodyPr>
          <a:lstStyle/>
          <a:p>
            <a:pPr marL="0" lvl="0" indent="0" algn="ctr" rtl="0">
              <a:lnSpc>
                <a:spcPct val="100000"/>
              </a:lnSpc>
              <a:spcBef>
                <a:spcPts val="0"/>
              </a:spcBef>
              <a:spcAft>
                <a:spcPts val="0"/>
              </a:spcAft>
              <a:buClr>
                <a:srgbClr val="CE5717"/>
              </a:buClr>
              <a:buSzPts val="3300"/>
              <a:buFont typeface="Georgia"/>
              <a:buNone/>
            </a:pPr>
            <a:endParaRPr/>
          </a:p>
        </p:txBody>
      </p:sp>
      <p:pic>
        <p:nvPicPr>
          <p:cNvPr id="692" name="Google Shape;692;p87" descr="download.jpg"/>
          <p:cNvPicPr preferRelativeResize="0">
            <a:picLocks noGrp="1"/>
          </p:cNvPicPr>
          <p:nvPr>
            <p:ph type="body" idx="1"/>
          </p:nvPr>
        </p:nvPicPr>
        <p:blipFill rotWithShape="1">
          <a:blip r:embed="rId3">
            <a:alphaModFix/>
          </a:blip>
          <a:srcRect/>
          <a:stretch/>
        </p:blipFill>
        <p:spPr>
          <a:xfrm>
            <a:off x="0" y="2819400"/>
            <a:ext cx="3124200" cy="4038600"/>
          </a:xfrm>
          <a:prstGeom prst="rect">
            <a:avLst/>
          </a:prstGeom>
          <a:noFill/>
          <a:ln>
            <a:noFill/>
          </a:ln>
        </p:spPr>
      </p:pic>
      <p:pic>
        <p:nvPicPr>
          <p:cNvPr id="693" name="Google Shape;693;p87" descr="HTB1mZ6Qd2jM8KJjSZFsq6xdZpXaI.jpg_350x350.jpg"/>
          <p:cNvPicPr preferRelativeResize="0"/>
          <p:nvPr/>
        </p:nvPicPr>
        <p:blipFill rotWithShape="1">
          <a:blip r:embed="rId4">
            <a:alphaModFix/>
          </a:blip>
          <a:srcRect/>
          <a:stretch/>
        </p:blipFill>
        <p:spPr>
          <a:xfrm>
            <a:off x="0" y="0"/>
            <a:ext cx="3124200" cy="2832100"/>
          </a:xfrm>
          <a:prstGeom prst="rect">
            <a:avLst/>
          </a:prstGeom>
          <a:noFill/>
          <a:ln>
            <a:noFill/>
          </a:ln>
        </p:spPr>
      </p:pic>
      <p:pic>
        <p:nvPicPr>
          <p:cNvPr id="694" name="Google Shape;694;p87" descr="images.jpg"/>
          <p:cNvPicPr preferRelativeResize="0"/>
          <p:nvPr/>
        </p:nvPicPr>
        <p:blipFill rotWithShape="1">
          <a:blip r:embed="rId5">
            <a:alphaModFix/>
          </a:blip>
          <a:srcRect/>
          <a:stretch/>
        </p:blipFill>
        <p:spPr>
          <a:xfrm>
            <a:off x="3124200" y="0"/>
            <a:ext cx="2667000" cy="6858000"/>
          </a:xfrm>
          <a:prstGeom prst="rect">
            <a:avLst/>
          </a:prstGeom>
          <a:noFill/>
          <a:ln>
            <a:noFill/>
          </a:ln>
        </p:spPr>
      </p:pic>
      <p:pic>
        <p:nvPicPr>
          <p:cNvPr id="695" name="Google Shape;695;p87" descr="unnamed.jpg"/>
          <p:cNvPicPr preferRelativeResize="0"/>
          <p:nvPr/>
        </p:nvPicPr>
        <p:blipFill rotWithShape="1">
          <a:blip r:embed="rId6">
            <a:alphaModFix/>
          </a:blip>
          <a:srcRect/>
          <a:stretch/>
        </p:blipFill>
        <p:spPr>
          <a:xfrm>
            <a:off x="5791200" y="0"/>
            <a:ext cx="3352800" cy="6858000"/>
          </a:xfrm>
          <a:prstGeom prst="rect">
            <a:avLst/>
          </a:prstGeom>
          <a:noFill/>
          <a:ln>
            <a:noFill/>
          </a:ln>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699"/>
        <p:cNvGrpSpPr/>
        <p:nvPr/>
      </p:nvGrpSpPr>
      <p:grpSpPr>
        <a:xfrm>
          <a:off x="0" y="0"/>
          <a:ext cx="0" cy="0"/>
          <a:chOff x="0" y="0"/>
          <a:chExt cx="0" cy="0"/>
        </a:xfrm>
      </p:grpSpPr>
      <p:sp>
        <p:nvSpPr>
          <p:cNvPr id="700" name="Google Shape;700;p88"/>
          <p:cNvSpPr txBox="1">
            <a:spLocks noGrp="1"/>
          </p:cNvSpPr>
          <p:nvPr>
            <p:ph type="title"/>
          </p:nvPr>
        </p:nvSpPr>
        <p:spPr>
          <a:xfrm>
            <a:off x="301752" y="228600"/>
            <a:ext cx="8534400" cy="758952"/>
          </a:xfrm>
          <a:prstGeom prst="rect">
            <a:avLst/>
          </a:prstGeom>
          <a:noFill/>
          <a:ln>
            <a:noFill/>
          </a:ln>
        </p:spPr>
        <p:txBody>
          <a:bodyPr spcFirstLastPara="1" wrap="square" lIns="91425" tIns="45700" rIns="91425" bIns="45700" anchor="b" anchorCtr="0">
            <a:normAutofit/>
          </a:bodyPr>
          <a:lstStyle/>
          <a:p>
            <a:pPr marL="0" lvl="0" indent="0" algn="ctr" rtl="0">
              <a:lnSpc>
                <a:spcPct val="100000"/>
              </a:lnSpc>
              <a:spcBef>
                <a:spcPts val="0"/>
              </a:spcBef>
              <a:spcAft>
                <a:spcPts val="0"/>
              </a:spcAft>
              <a:buClr>
                <a:srgbClr val="CE5717"/>
              </a:buClr>
              <a:buSzPts val="3600"/>
              <a:buFont typeface="Georgia"/>
              <a:buNone/>
            </a:pPr>
            <a:r>
              <a:rPr lang="en-US" sz="3600" b="1"/>
              <a:t>Conductor materials</a:t>
            </a:r>
            <a:endParaRPr b="1"/>
          </a:p>
        </p:txBody>
      </p:sp>
      <p:sp>
        <p:nvSpPr>
          <p:cNvPr id="701" name="Google Shape;701;p88"/>
          <p:cNvSpPr txBox="1">
            <a:spLocks noGrp="1"/>
          </p:cNvSpPr>
          <p:nvPr>
            <p:ph type="body" idx="1"/>
          </p:nvPr>
        </p:nvSpPr>
        <p:spPr>
          <a:xfrm>
            <a:off x="301752" y="1527048"/>
            <a:ext cx="8503920" cy="4572000"/>
          </a:xfrm>
          <a:prstGeom prst="rect">
            <a:avLst/>
          </a:prstGeom>
          <a:noFill/>
          <a:ln>
            <a:noFill/>
          </a:ln>
        </p:spPr>
        <p:txBody>
          <a:bodyPr spcFirstLastPara="1" wrap="square" lIns="91425" tIns="45700" rIns="91425" bIns="45700" anchor="t" anchorCtr="0">
            <a:normAutofit/>
          </a:bodyPr>
          <a:lstStyle/>
          <a:p>
            <a:pPr marL="274320" lvl="0" indent="-274320" algn="l" rtl="0">
              <a:lnSpc>
                <a:spcPct val="100000"/>
              </a:lnSpc>
              <a:spcBef>
                <a:spcPts val="0"/>
              </a:spcBef>
              <a:spcAft>
                <a:spcPts val="0"/>
              </a:spcAft>
              <a:buSzPts val="2040"/>
              <a:buNone/>
            </a:pPr>
            <a:r>
              <a:rPr lang="en-US" sz="2400"/>
              <a:t>The most commonly used conductor materials for overhead lines are –</a:t>
            </a:r>
            <a:endParaRPr/>
          </a:p>
          <a:p>
            <a:pPr marL="457200" lvl="0" indent="-457200" algn="l" rtl="0">
              <a:lnSpc>
                <a:spcPct val="100000"/>
              </a:lnSpc>
              <a:spcBef>
                <a:spcPts val="480"/>
              </a:spcBef>
              <a:spcAft>
                <a:spcPts val="0"/>
              </a:spcAft>
              <a:buSzPts val="2040"/>
              <a:buAutoNum type="alphaLcParenBoth"/>
            </a:pPr>
            <a:r>
              <a:rPr lang="en-US" sz="2400" u="sng"/>
              <a:t>Copper</a:t>
            </a:r>
            <a:r>
              <a:rPr lang="en-US" sz="2400"/>
              <a:t> – This is an ideal conductor material for transmission and distribution of electrical power, but due to high cost and non-availability in abundance, it has limited applications.</a:t>
            </a:r>
            <a:endParaRPr/>
          </a:p>
          <a:p>
            <a:pPr marL="457200" lvl="0" indent="-457200" algn="l" rtl="0">
              <a:lnSpc>
                <a:spcPct val="100000"/>
              </a:lnSpc>
              <a:spcBef>
                <a:spcPts val="480"/>
              </a:spcBef>
              <a:spcAft>
                <a:spcPts val="0"/>
              </a:spcAft>
              <a:buSzPts val="2040"/>
              <a:buNone/>
            </a:pPr>
            <a:endParaRPr sz="2400"/>
          </a:p>
          <a:p>
            <a:pPr marL="457200" lvl="0" indent="-457200" algn="l" rtl="0">
              <a:lnSpc>
                <a:spcPct val="100000"/>
              </a:lnSpc>
              <a:spcBef>
                <a:spcPts val="480"/>
              </a:spcBef>
              <a:spcAft>
                <a:spcPts val="0"/>
              </a:spcAft>
              <a:buSzPts val="2040"/>
              <a:buNone/>
            </a:pPr>
            <a:r>
              <a:rPr lang="en-US" sz="2400"/>
              <a:t>(b)  </a:t>
            </a:r>
            <a:r>
              <a:rPr lang="en-US" sz="2400" u="sng"/>
              <a:t>Aluminum</a:t>
            </a:r>
            <a:r>
              <a:rPr lang="en-US" sz="2400"/>
              <a:t> – This conductor material is next to copper. It is cheaper than copper and is used where straight lines are required, due to non-flexibility.</a:t>
            </a:r>
            <a:endParaRPr/>
          </a:p>
          <a:p>
            <a:pPr marL="274320" lvl="0" indent="-128587" algn="l" rtl="0">
              <a:lnSpc>
                <a:spcPct val="100000"/>
              </a:lnSpc>
              <a:spcBef>
                <a:spcPts val="540"/>
              </a:spcBef>
              <a:spcAft>
                <a:spcPts val="0"/>
              </a:spcAft>
              <a:buSzPts val="2295"/>
              <a:buNone/>
            </a:pPr>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solidFill>
          <a:srgbClr val="EBF8FB"/>
        </a:solidFill>
        <a:effectLst/>
      </p:bgPr>
    </p:bg>
    <p:spTree>
      <p:nvGrpSpPr>
        <p:cNvPr id="1" name="Shape 705"/>
        <p:cNvGrpSpPr/>
        <p:nvPr/>
      </p:nvGrpSpPr>
      <p:grpSpPr>
        <a:xfrm>
          <a:off x="0" y="0"/>
          <a:ext cx="0" cy="0"/>
          <a:chOff x="0" y="0"/>
          <a:chExt cx="0" cy="0"/>
        </a:xfrm>
      </p:grpSpPr>
      <p:sp>
        <p:nvSpPr>
          <p:cNvPr id="706" name="Google Shape;706;p89"/>
          <p:cNvSpPr txBox="1">
            <a:spLocks noGrp="1"/>
          </p:cNvSpPr>
          <p:nvPr>
            <p:ph type="body" idx="4294967295"/>
          </p:nvPr>
        </p:nvSpPr>
        <p:spPr>
          <a:xfrm>
            <a:off x="228600" y="533400"/>
            <a:ext cx="8458200" cy="4953000"/>
          </a:xfrm>
          <a:prstGeom prst="rect">
            <a:avLst/>
          </a:prstGeom>
          <a:noFill/>
          <a:ln>
            <a:noFill/>
          </a:ln>
        </p:spPr>
        <p:txBody>
          <a:bodyPr spcFirstLastPara="1" wrap="square" lIns="91425" tIns="45700" rIns="91425" bIns="45700" anchor="t" anchorCtr="0">
            <a:normAutofit/>
          </a:bodyPr>
          <a:lstStyle/>
          <a:p>
            <a:pPr marL="514350" lvl="0" indent="-514350" algn="just" rtl="0">
              <a:lnSpc>
                <a:spcPct val="100000"/>
              </a:lnSpc>
              <a:spcBef>
                <a:spcPts val="0"/>
              </a:spcBef>
              <a:spcAft>
                <a:spcPts val="0"/>
              </a:spcAft>
              <a:buSzPts val="2040"/>
              <a:buAutoNum type="alphaLcParenBoth" startAt="3"/>
            </a:pPr>
            <a:r>
              <a:rPr lang="en-US" sz="2400" u="sng"/>
              <a:t>A.C.S.R (Aluminum Conductor Steel Reinforced)</a:t>
            </a:r>
            <a:r>
              <a:rPr lang="en-US" sz="2400"/>
              <a:t> – These conductors  have a central core of galvanized steel whereas aluminum conductors form the outer layer. They are mechanically strong and lighter in weight. Therefore these can be used for longer spans.</a:t>
            </a:r>
            <a:endParaRPr/>
          </a:p>
          <a:p>
            <a:pPr marL="527050" lvl="0" indent="-514350" algn="just" rtl="0">
              <a:lnSpc>
                <a:spcPct val="100000"/>
              </a:lnSpc>
              <a:spcBef>
                <a:spcPts val="675"/>
              </a:spcBef>
              <a:spcAft>
                <a:spcPts val="0"/>
              </a:spcAft>
              <a:buClr>
                <a:srgbClr val="0AD0D9"/>
              </a:buClr>
              <a:buSzPts val="2271"/>
              <a:buChar char="⚫"/>
            </a:pPr>
            <a:r>
              <a:rPr lang="en-US" sz="2400"/>
              <a:t>AAC - All </a:t>
            </a:r>
            <a:r>
              <a:rPr lang="en-US" sz="2400" b="1"/>
              <a:t>Aluminum Conductor</a:t>
            </a:r>
            <a:r>
              <a:rPr lang="en-US" sz="2400"/>
              <a:t>.</a:t>
            </a:r>
            <a:endParaRPr sz="2400"/>
          </a:p>
          <a:p>
            <a:pPr marL="287020" lvl="0" indent="-274320" algn="just" rtl="0">
              <a:lnSpc>
                <a:spcPct val="100000"/>
              </a:lnSpc>
              <a:spcBef>
                <a:spcPts val="675"/>
              </a:spcBef>
              <a:spcAft>
                <a:spcPts val="0"/>
              </a:spcAft>
              <a:buClr>
                <a:srgbClr val="0AD0D9"/>
              </a:buClr>
              <a:buSzPts val="2271"/>
              <a:buChar char="⚫"/>
            </a:pPr>
            <a:r>
              <a:rPr lang="en-US" sz="2400"/>
              <a:t>   AAAC - All </a:t>
            </a:r>
            <a:r>
              <a:rPr lang="en-US" sz="2400" b="1"/>
              <a:t>Aluminum Alloy </a:t>
            </a:r>
            <a:r>
              <a:rPr lang="en-US" sz="2400"/>
              <a:t>Conductor.</a:t>
            </a:r>
            <a:endParaRPr sz="2400"/>
          </a:p>
          <a:p>
            <a:pPr marL="286385" marR="5080" lvl="0" indent="-274319" algn="just" rtl="0">
              <a:lnSpc>
                <a:spcPct val="100000"/>
              </a:lnSpc>
              <a:spcBef>
                <a:spcPts val="675"/>
              </a:spcBef>
              <a:spcAft>
                <a:spcPts val="0"/>
              </a:spcAft>
              <a:buClr>
                <a:srgbClr val="0AD0D9"/>
              </a:buClr>
              <a:buSzPts val="2271"/>
              <a:buChar char="⚫"/>
            </a:pPr>
            <a:r>
              <a:rPr lang="en-US" sz="2400"/>
              <a:t>   ACAR - </a:t>
            </a:r>
            <a:r>
              <a:rPr lang="en-US" sz="2400" b="1"/>
              <a:t>Aluminum Conductor Aluminum</a:t>
            </a:r>
            <a:r>
              <a:rPr lang="en-US" sz="2400"/>
              <a:t>-Alloy Reinforced.</a:t>
            </a:r>
            <a:endParaRPr sz="24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10"/>
          <p:cNvSpPr txBox="1">
            <a:spLocks noGrp="1"/>
          </p:cNvSpPr>
          <p:nvPr>
            <p:ph type="title"/>
          </p:nvPr>
        </p:nvSpPr>
        <p:spPr>
          <a:xfrm>
            <a:off x="2971801" y="381012"/>
            <a:ext cx="3371850" cy="567463"/>
          </a:xfrm>
          <a:prstGeom prst="rect">
            <a:avLst/>
          </a:prstGeom>
          <a:noFill/>
          <a:ln>
            <a:noFill/>
          </a:ln>
        </p:spPr>
        <p:txBody>
          <a:bodyPr spcFirstLastPara="1" wrap="square" lIns="0" tIns="13325" rIns="0" bIns="0" anchor="b" anchorCtr="0">
            <a:spAutoFit/>
          </a:bodyPr>
          <a:lstStyle/>
          <a:p>
            <a:pPr marL="12700" lvl="0" indent="0" algn="ctr" rtl="0">
              <a:lnSpc>
                <a:spcPct val="100000"/>
              </a:lnSpc>
              <a:spcBef>
                <a:spcPts val="0"/>
              </a:spcBef>
              <a:spcAft>
                <a:spcPts val="0"/>
              </a:spcAft>
              <a:buClr>
                <a:srgbClr val="CE5717"/>
              </a:buClr>
              <a:buSzPts val="3600"/>
              <a:buFont typeface="Georgia"/>
              <a:buNone/>
            </a:pPr>
            <a:r>
              <a:rPr lang="en-US" sz="3600" b="1"/>
              <a:t>Power Plants</a:t>
            </a:r>
            <a:endParaRPr sz="3600" b="1"/>
          </a:p>
        </p:txBody>
      </p:sp>
      <p:sp>
        <p:nvSpPr>
          <p:cNvPr id="223" name="Google Shape;223;p10"/>
          <p:cNvSpPr txBox="1"/>
          <p:nvPr/>
        </p:nvSpPr>
        <p:spPr>
          <a:xfrm>
            <a:off x="533400" y="1676412"/>
            <a:ext cx="8084820" cy="2701381"/>
          </a:xfrm>
          <a:prstGeom prst="rect">
            <a:avLst/>
          </a:prstGeom>
          <a:noFill/>
          <a:ln>
            <a:noFill/>
          </a:ln>
        </p:spPr>
        <p:txBody>
          <a:bodyPr spcFirstLastPara="1" wrap="square" lIns="0" tIns="13325" rIns="0" bIns="0" anchor="t" anchorCtr="0">
            <a:spAutoFit/>
          </a:bodyPr>
          <a:lstStyle/>
          <a:p>
            <a:pPr marL="286385" marR="5080" lvl="0" indent="-274319" algn="just" rtl="0">
              <a:lnSpc>
                <a:spcPct val="100000"/>
              </a:lnSpc>
              <a:spcBef>
                <a:spcPts val="0"/>
              </a:spcBef>
              <a:spcAft>
                <a:spcPts val="0"/>
              </a:spcAft>
              <a:buClr>
                <a:srgbClr val="0AD0D9"/>
              </a:buClr>
              <a:buSzPts val="2250"/>
              <a:buFont typeface="Noto Sans Symbols"/>
              <a:buChar char="⚫"/>
            </a:pPr>
            <a:r>
              <a:rPr lang="en-US" sz="2400" b="0" i="0" u="none" strike="noStrike" cap="none">
                <a:solidFill>
                  <a:schemeClr val="dk1"/>
                </a:solidFill>
                <a:latin typeface="Constantia"/>
                <a:ea typeface="Constantia"/>
                <a:cs typeface="Constantia"/>
                <a:sym typeface="Constantia"/>
              </a:rPr>
              <a:t>A power station, also referred to as a power  plant or powerhouse and sometimes  generating station or generating plant, is an  industrial facility for the generation  of  electric power.</a:t>
            </a:r>
            <a:endParaRPr sz="2400" b="0" i="0" u="none" strike="noStrike" cap="none">
              <a:solidFill>
                <a:schemeClr val="dk1"/>
              </a:solidFill>
              <a:latin typeface="Constantia"/>
              <a:ea typeface="Constantia"/>
              <a:cs typeface="Constantia"/>
              <a:sym typeface="Constantia"/>
            </a:endParaRPr>
          </a:p>
          <a:p>
            <a:pPr marL="286385" marR="10160" lvl="0" indent="-274319" algn="just" rtl="0">
              <a:lnSpc>
                <a:spcPct val="100000"/>
              </a:lnSpc>
              <a:spcBef>
                <a:spcPts val="770"/>
              </a:spcBef>
              <a:spcAft>
                <a:spcPts val="0"/>
              </a:spcAft>
              <a:buClr>
                <a:srgbClr val="0AD0D9"/>
              </a:buClr>
              <a:buSzPts val="2250"/>
              <a:buFont typeface="Noto Sans Symbols"/>
              <a:buChar char="⚫"/>
            </a:pPr>
            <a:r>
              <a:rPr lang="en-US" sz="2400" b="0" i="0" u="none" strike="noStrike" cap="none">
                <a:solidFill>
                  <a:schemeClr val="dk1"/>
                </a:solidFill>
                <a:latin typeface="Constantia"/>
                <a:ea typeface="Constantia"/>
                <a:cs typeface="Constantia"/>
                <a:sym typeface="Constantia"/>
              </a:rPr>
              <a:t>Most power stations has one or more  generators (</a:t>
            </a:r>
            <a:r>
              <a:rPr lang="en-US" sz="2400" b="0" i="0" u="none" strike="noStrike" cap="none">
                <a:solidFill>
                  <a:schemeClr val="dk1"/>
                </a:solidFill>
                <a:latin typeface="Georgia"/>
                <a:ea typeface="Georgia"/>
                <a:cs typeface="Georgia"/>
                <a:sym typeface="Georgia"/>
              </a:rPr>
              <a:t>a rotating machine that converts  mechanical power into electrical power</a:t>
            </a:r>
            <a:r>
              <a:rPr lang="en-US" sz="2400" b="0" i="0" u="none" strike="noStrike" cap="none">
                <a:solidFill>
                  <a:schemeClr val="dk1"/>
                </a:solidFill>
                <a:latin typeface="Constantia"/>
                <a:ea typeface="Constantia"/>
                <a:cs typeface="Constantia"/>
                <a:sym typeface="Constantia"/>
              </a:rPr>
              <a:t>) of required specifications.</a:t>
            </a:r>
            <a:endParaRPr sz="2400" b="0" i="0" u="none" strike="noStrike" cap="none">
              <a:solidFill>
                <a:schemeClr val="dk1"/>
              </a:solidFill>
              <a:latin typeface="Constantia"/>
              <a:ea typeface="Constantia"/>
              <a:cs typeface="Constantia"/>
              <a:sym typeface="Constantia"/>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710"/>
        <p:cNvGrpSpPr/>
        <p:nvPr/>
      </p:nvGrpSpPr>
      <p:grpSpPr>
        <a:xfrm>
          <a:off x="0" y="0"/>
          <a:ext cx="0" cy="0"/>
          <a:chOff x="0" y="0"/>
          <a:chExt cx="0" cy="0"/>
        </a:xfrm>
      </p:grpSpPr>
      <p:sp>
        <p:nvSpPr>
          <p:cNvPr id="711" name="Google Shape;711;p90"/>
          <p:cNvSpPr txBox="1">
            <a:spLocks noGrp="1"/>
          </p:cNvSpPr>
          <p:nvPr>
            <p:ph type="title"/>
          </p:nvPr>
        </p:nvSpPr>
        <p:spPr>
          <a:xfrm>
            <a:off x="381000" y="-152400"/>
            <a:ext cx="8229600" cy="1143000"/>
          </a:xfrm>
          <a:prstGeom prst="rect">
            <a:avLst/>
          </a:prstGeom>
          <a:noFill/>
          <a:ln>
            <a:noFill/>
          </a:ln>
        </p:spPr>
        <p:txBody>
          <a:bodyPr spcFirstLastPara="1" wrap="square" lIns="91425" tIns="45700" rIns="91425" bIns="45700" anchor="b" anchorCtr="0">
            <a:normAutofit/>
          </a:bodyPr>
          <a:lstStyle/>
          <a:p>
            <a:pPr marL="0" lvl="0" indent="0" algn="ctr" rtl="0">
              <a:lnSpc>
                <a:spcPct val="100000"/>
              </a:lnSpc>
              <a:spcBef>
                <a:spcPts val="0"/>
              </a:spcBef>
              <a:spcAft>
                <a:spcPts val="0"/>
              </a:spcAft>
              <a:buClr>
                <a:srgbClr val="CE5717"/>
              </a:buClr>
              <a:buSzPts val="3300"/>
              <a:buFont typeface="Georgia"/>
              <a:buNone/>
            </a:pPr>
            <a:r>
              <a:rPr lang="en-US" b="1"/>
              <a:t>Economic choice of conductor size</a:t>
            </a:r>
            <a:endParaRPr b="1"/>
          </a:p>
        </p:txBody>
      </p:sp>
      <p:sp>
        <p:nvSpPr>
          <p:cNvPr id="712" name="Google Shape;712;p90"/>
          <p:cNvSpPr txBox="1">
            <a:spLocks noGrp="1"/>
          </p:cNvSpPr>
          <p:nvPr>
            <p:ph type="body" idx="1"/>
          </p:nvPr>
        </p:nvSpPr>
        <p:spPr>
          <a:xfrm>
            <a:off x="152401" y="1447800"/>
            <a:ext cx="8534400" cy="4953000"/>
          </a:xfrm>
          <a:prstGeom prst="rect">
            <a:avLst/>
          </a:prstGeom>
          <a:noFill/>
          <a:ln>
            <a:noFill/>
          </a:ln>
        </p:spPr>
        <p:txBody>
          <a:bodyPr spcFirstLastPara="1" wrap="square" lIns="91425" tIns="45700" rIns="91425" bIns="45700" anchor="t" anchorCtr="0">
            <a:noAutofit/>
          </a:bodyPr>
          <a:lstStyle/>
          <a:p>
            <a:pPr marL="274320" lvl="0" indent="-274320" algn="just" rtl="0">
              <a:lnSpc>
                <a:spcPct val="100000"/>
              </a:lnSpc>
              <a:spcBef>
                <a:spcPts val="0"/>
              </a:spcBef>
              <a:spcAft>
                <a:spcPts val="0"/>
              </a:spcAft>
              <a:buSzPts val="2040"/>
              <a:buNone/>
            </a:pPr>
            <a:r>
              <a:rPr lang="en-US" sz="2400" b="1"/>
              <a:t>   Kelvin’s Law:</a:t>
            </a:r>
            <a:endParaRPr/>
          </a:p>
          <a:p>
            <a:pPr marL="274320" lvl="0" indent="-274320" algn="just" rtl="0">
              <a:lnSpc>
                <a:spcPct val="100000"/>
              </a:lnSpc>
              <a:spcBef>
                <a:spcPts val="480"/>
              </a:spcBef>
              <a:spcAft>
                <a:spcPts val="0"/>
              </a:spcAft>
              <a:buSzPts val="2040"/>
              <a:buNone/>
            </a:pPr>
            <a:r>
              <a:rPr lang="en-US" sz="2400" b="1"/>
              <a:t>   The most economical area of conductor is that for which the total annual cost of transmission line is minimum.</a:t>
            </a:r>
            <a:endParaRPr/>
          </a:p>
          <a:p>
            <a:pPr marL="274320" lvl="0" indent="-274320" algn="just" rtl="0">
              <a:lnSpc>
                <a:spcPct val="100000"/>
              </a:lnSpc>
              <a:spcBef>
                <a:spcPts val="480"/>
              </a:spcBef>
              <a:spcAft>
                <a:spcPts val="0"/>
              </a:spcAft>
              <a:buSzPts val="2040"/>
              <a:buNone/>
            </a:pPr>
            <a:r>
              <a:rPr lang="en-US" sz="2400" b="1"/>
              <a:t>    </a:t>
            </a:r>
            <a:endParaRPr/>
          </a:p>
          <a:p>
            <a:pPr marL="274320" lvl="0" indent="-274320" algn="just" rtl="0">
              <a:lnSpc>
                <a:spcPct val="100000"/>
              </a:lnSpc>
              <a:spcBef>
                <a:spcPts val="480"/>
              </a:spcBef>
              <a:spcAft>
                <a:spcPts val="0"/>
              </a:spcAft>
              <a:buSzPts val="2040"/>
              <a:buNone/>
            </a:pPr>
            <a:r>
              <a:rPr lang="en-US" sz="2400" b="1"/>
              <a:t>    </a:t>
            </a:r>
            <a:r>
              <a:rPr lang="en-US" sz="2400"/>
              <a:t>The transmission line cost forms major part in the annual charges of a power system. </a:t>
            </a:r>
            <a:endParaRPr/>
          </a:p>
          <a:p>
            <a:pPr marL="274320" lvl="0" indent="-274320" algn="just" rtl="0">
              <a:lnSpc>
                <a:spcPct val="100000"/>
              </a:lnSpc>
              <a:spcBef>
                <a:spcPts val="480"/>
              </a:spcBef>
              <a:spcAft>
                <a:spcPts val="0"/>
              </a:spcAft>
              <a:buSzPts val="2040"/>
              <a:buChar char="⚫"/>
            </a:pPr>
            <a:r>
              <a:rPr lang="en-US" sz="2400"/>
              <a:t>Depreciation</a:t>
            </a:r>
            <a:endParaRPr/>
          </a:p>
          <a:p>
            <a:pPr marL="274320" lvl="0" indent="-274320" algn="just" rtl="0">
              <a:lnSpc>
                <a:spcPct val="100000"/>
              </a:lnSpc>
              <a:spcBef>
                <a:spcPts val="480"/>
              </a:spcBef>
              <a:spcAft>
                <a:spcPts val="0"/>
              </a:spcAft>
              <a:buSzPts val="2040"/>
              <a:buChar char="⚫"/>
            </a:pPr>
            <a:r>
              <a:rPr lang="en-US" sz="2400"/>
              <a:t>Repair and maintenance</a:t>
            </a:r>
            <a:endParaRPr/>
          </a:p>
          <a:p>
            <a:pPr marL="274320" lvl="0" indent="-274320" algn="just" rtl="0">
              <a:lnSpc>
                <a:spcPct val="100000"/>
              </a:lnSpc>
              <a:spcBef>
                <a:spcPts val="480"/>
              </a:spcBef>
              <a:spcAft>
                <a:spcPts val="0"/>
              </a:spcAft>
              <a:buSzPts val="2040"/>
              <a:buChar char="⚫"/>
            </a:pPr>
            <a:r>
              <a:rPr lang="en-US" sz="2400"/>
              <a:t>Loss of energy in the line due to its resistance</a:t>
            </a:r>
            <a:endParaRPr/>
          </a:p>
          <a:p>
            <a:pPr marL="274320" lvl="0" indent="-274320" algn="just" rtl="0">
              <a:lnSpc>
                <a:spcPct val="100000"/>
              </a:lnSpc>
              <a:spcBef>
                <a:spcPts val="480"/>
              </a:spcBef>
              <a:spcAft>
                <a:spcPts val="0"/>
              </a:spcAft>
              <a:buSzPts val="2040"/>
              <a:buChar char="⚫"/>
            </a:pPr>
            <a:r>
              <a:rPr lang="en-US" sz="2400"/>
              <a:t>The cost towards the production of the lost energy is considered</a:t>
            </a:r>
            <a:endParaRPr/>
          </a:p>
          <a:p>
            <a:pPr marL="274320" lvl="0" indent="-274320" algn="just" rtl="0">
              <a:lnSpc>
                <a:spcPct val="100000"/>
              </a:lnSpc>
              <a:spcBef>
                <a:spcPts val="480"/>
              </a:spcBef>
              <a:spcAft>
                <a:spcPts val="0"/>
              </a:spcAft>
              <a:buSzPts val="2040"/>
              <a:buNone/>
            </a:pPr>
            <a:endParaRPr sz="240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716"/>
        <p:cNvGrpSpPr/>
        <p:nvPr/>
      </p:nvGrpSpPr>
      <p:grpSpPr>
        <a:xfrm>
          <a:off x="0" y="0"/>
          <a:ext cx="0" cy="0"/>
          <a:chOff x="0" y="0"/>
          <a:chExt cx="0" cy="0"/>
        </a:xfrm>
      </p:grpSpPr>
      <p:sp>
        <p:nvSpPr>
          <p:cNvPr id="717" name="Google Shape;717;p91"/>
          <p:cNvSpPr txBox="1">
            <a:spLocks noGrp="1"/>
          </p:cNvSpPr>
          <p:nvPr>
            <p:ph type="body" idx="4294967295"/>
          </p:nvPr>
        </p:nvSpPr>
        <p:spPr>
          <a:xfrm>
            <a:off x="228600" y="2895600"/>
            <a:ext cx="8763000" cy="3581400"/>
          </a:xfrm>
          <a:prstGeom prst="rect">
            <a:avLst/>
          </a:prstGeom>
          <a:noFill/>
          <a:ln>
            <a:noFill/>
          </a:ln>
        </p:spPr>
        <p:txBody>
          <a:bodyPr spcFirstLastPara="1" wrap="square" lIns="91425" tIns="45700" rIns="91425" bIns="45700" anchor="t" anchorCtr="0">
            <a:normAutofit/>
          </a:bodyPr>
          <a:lstStyle/>
          <a:p>
            <a:pPr marL="274320" lvl="0" indent="-274320" algn="just" rtl="0">
              <a:lnSpc>
                <a:spcPct val="100000"/>
              </a:lnSpc>
              <a:spcBef>
                <a:spcPts val="0"/>
              </a:spcBef>
              <a:spcAft>
                <a:spcPts val="0"/>
              </a:spcAft>
              <a:buSzPts val="2040"/>
              <a:buChar char="⚫"/>
            </a:pPr>
            <a:r>
              <a:rPr lang="en-US" sz="2400"/>
              <a:t>If we decreases the area of the conductor in order to reduce the capital cost, the line losses increase.</a:t>
            </a:r>
            <a:endParaRPr/>
          </a:p>
          <a:p>
            <a:pPr marL="274320" lvl="0" indent="-274320" algn="just" rtl="0">
              <a:lnSpc>
                <a:spcPct val="100000"/>
              </a:lnSpc>
              <a:spcBef>
                <a:spcPts val="480"/>
              </a:spcBef>
              <a:spcAft>
                <a:spcPts val="0"/>
              </a:spcAft>
              <a:buSzPts val="2040"/>
              <a:buChar char="⚫"/>
            </a:pPr>
            <a:r>
              <a:rPr lang="en-US" sz="2400"/>
              <a:t>Similarly, if we increase the conductor cross-section to save the cost towards copper loss in the line, the weight of copper increases and hence the capital cost will be more. </a:t>
            </a:r>
            <a:endParaRPr/>
          </a:p>
          <a:p>
            <a:pPr marL="274320" lvl="0" indent="-274320" algn="just" rtl="0">
              <a:lnSpc>
                <a:spcPct val="100000"/>
              </a:lnSpc>
              <a:spcBef>
                <a:spcPts val="480"/>
              </a:spcBef>
              <a:spcAft>
                <a:spcPts val="0"/>
              </a:spcAft>
              <a:buSzPts val="2040"/>
              <a:buChar char="⚫"/>
            </a:pPr>
            <a:r>
              <a:rPr lang="en-US" sz="2400"/>
              <a:t>Because of the above reasons, it is difficult to find the economical size of the conductor. But it becomes easy with the help of Kelvin's law.</a:t>
            </a:r>
            <a:endParaRPr/>
          </a:p>
        </p:txBody>
      </p:sp>
      <p:pic>
        <p:nvPicPr>
          <p:cNvPr id="718" name="Google Shape;718;p91" descr="Kelvins-law.jpg"/>
          <p:cNvPicPr preferRelativeResize="0"/>
          <p:nvPr/>
        </p:nvPicPr>
        <p:blipFill rotWithShape="1">
          <a:blip r:embed="rId3">
            <a:alphaModFix/>
          </a:blip>
          <a:srcRect/>
          <a:stretch/>
        </p:blipFill>
        <p:spPr>
          <a:xfrm>
            <a:off x="1981200" y="192032"/>
            <a:ext cx="5105398" cy="2703568"/>
          </a:xfrm>
          <a:prstGeom prst="rect">
            <a:avLst/>
          </a:prstGeom>
          <a:noFill/>
          <a:ln>
            <a:noFill/>
          </a:ln>
        </p:spPr>
      </p:pic>
    </p:spTree>
  </p:cSld>
  <p:clrMapOvr>
    <a:masterClrMapping/>
  </p:clrMapOvr>
  <p:transition>
    <p:fade thruBlk="1"/>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722"/>
        <p:cNvGrpSpPr/>
        <p:nvPr/>
      </p:nvGrpSpPr>
      <p:grpSpPr>
        <a:xfrm>
          <a:off x="0" y="0"/>
          <a:ext cx="0" cy="0"/>
          <a:chOff x="0" y="0"/>
          <a:chExt cx="0" cy="0"/>
        </a:xfrm>
      </p:grpSpPr>
      <p:sp>
        <p:nvSpPr>
          <p:cNvPr id="723" name="Google Shape;723;p92"/>
          <p:cNvSpPr txBox="1">
            <a:spLocks noGrp="1"/>
          </p:cNvSpPr>
          <p:nvPr>
            <p:ph type="body" idx="1"/>
          </p:nvPr>
        </p:nvSpPr>
        <p:spPr>
          <a:xfrm>
            <a:off x="228600" y="-152400"/>
            <a:ext cx="8763000" cy="6858000"/>
          </a:xfrm>
          <a:prstGeom prst="rect">
            <a:avLst/>
          </a:prstGeom>
          <a:noFill/>
          <a:ln>
            <a:noFill/>
          </a:ln>
        </p:spPr>
        <p:txBody>
          <a:bodyPr spcFirstLastPara="1" wrap="square" lIns="91425" tIns="45700" rIns="91425" bIns="45700" anchor="t" anchorCtr="0">
            <a:normAutofit/>
          </a:bodyPr>
          <a:lstStyle/>
          <a:p>
            <a:pPr marL="274320" lvl="0" indent="-274320" algn="just" rtl="0">
              <a:lnSpc>
                <a:spcPct val="100000"/>
              </a:lnSpc>
              <a:spcBef>
                <a:spcPts val="0"/>
              </a:spcBef>
              <a:spcAft>
                <a:spcPts val="0"/>
              </a:spcAft>
              <a:buSzPts val="2720"/>
              <a:buNone/>
            </a:pPr>
            <a:endParaRPr sz="3200" b="1"/>
          </a:p>
          <a:p>
            <a:pPr marL="274320" lvl="0" indent="-274320" algn="l" rtl="0">
              <a:lnSpc>
                <a:spcPct val="100000"/>
              </a:lnSpc>
              <a:spcBef>
                <a:spcPts val="720"/>
              </a:spcBef>
              <a:spcAft>
                <a:spcPts val="0"/>
              </a:spcAft>
              <a:buSzPts val="3060"/>
              <a:buNone/>
            </a:pPr>
            <a:r>
              <a:rPr lang="en-US" sz="3600" b="1"/>
              <a:t>  Limitations of Kelvin's Law</a:t>
            </a:r>
            <a:r>
              <a:rPr lang="en-US"/>
              <a:t/>
            </a:r>
            <a:br>
              <a:rPr lang="en-US"/>
            </a:br>
            <a:endParaRPr/>
          </a:p>
          <a:p>
            <a:pPr marL="274320" lvl="0" indent="-274320" algn="just" rtl="0">
              <a:lnSpc>
                <a:spcPct val="100000"/>
              </a:lnSpc>
              <a:spcBef>
                <a:spcPts val="480"/>
              </a:spcBef>
              <a:spcAft>
                <a:spcPts val="0"/>
              </a:spcAft>
              <a:buSzPts val="2040"/>
              <a:buNone/>
            </a:pPr>
            <a:r>
              <a:rPr lang="en-US" sz="2400"/>
              <a:t>    This law has many problems and limits as we are selecting the cross-section from an economical point of view.</a:t>
            </a:r>
            <a:endParaRPr/>
          </a:p>
          <a:p>
            <a:pPr marL="457200" lvl="0" indent="-457200" algn="just" rtl="0">
              <a:lnSpc>
                <a:spcPct val="100000"/>
              </a:lnSpc>
              <a:spcBef>
                <a:spcPts val="480"/>
              </a:spcBef>
              <a:spcAft>
                <a:spcPts val="0"/>
              </a:spcAft>
              <a:buSzPts val="2040"/>
              <a:buFont typeface="Georgia"/>
              <a:buAutoNum type="arabicPeriod"/>
            </a:pPr>
            <a:r>
              <a:rPr lang="en-US" sz="2400"/>
              <a:t>It is not easy to estimate the energy loss in the line without actual load curves, which are not available at the time of estimation.</a:t>
            </a:r>
            <a:endParaRPr/>
          </a:p>
          <a:p>
            <a:pPr marL="457200" lvl="0" indent="-457200" algn="just" rtl="0">
              <a:lnSpc>
                <a:spcPct val="100000"/>
              </a:lnSpc>
              <a:spcBef>
                <a:spcPts val="480"/>
              </a:spcBef>
              <a:spcAft>
                <a:spcPts val="0"/>
              </a:spcAft>
              <a:buSzPts val="2040"/>
              <a:buFont typeface="Georgia"/>
              <a:buAutoNum type="arabicPeriod"/>
            </a:pPr>
            <a:r>
              <a:rPr lang="en-US" sz="2400"/>
              <a:t>Kelvin's law did not consider many physical factors like voltage regulation, corona loss, temperature rise etc.</a:t>
            </a:r>
            <a:endParaRPr/>
          </a:p>
          <a:p>
            <a:pPr marL="457200" lvl="0" indent="-457200" algn="just" rtl="0">
              <a:lnSpc>
                <a:spcPct val="100000"/>
              </a:lnSpc>
              <a:spcBef>
                <a:spcPts val="480"/>
              </a:spcBef>
              <a:spcAft>
                <a:spcPts val="0"/>
              </a:spcAft>
              <a:buSzPts val="2040"/>
              <a:buFont typeface="Georgia"/>
              <a:buAutoNum type="arabicPeriod"/>
            </a:pPr>
            <a:r>
              <a:rPr lang="en-US" sz="2400"/>
              <a:t>The assumption that annual cost on account of interest and depreciation on the capital outlay is not 100% true.</a:t>
            </a:r>
            <a:endParaRPr/>
          </a:p>
          <a:p>
            <a:pPr marL="457200" lvl="0" indent="-457200" algn="just" rtl="0">
              <a:lnSpc>
                <a:spcPct val="100000"/>
              </a:lnSpc>
              <a:spcBef>
                <a:spcPts val="480"/>
              </a:spcBef>
              <a:spcAft>
                <a:spcPts val="0"/>
              </a:spcAft>
              <a:buSzPts val="2040"/>
              <a:buFont typeface="Georgia"/>
              <a:buAutoNum type="arabicPeriod"/>
            </a:pPr>
            <a:r>
              <a:rPr lang="en-US" sz="2400"/>
              <a:t>The conductor size determined by this law may not be always practicable one.</a:t>
            </a:r>
            <a:endParaRPr/>
          </a:p>
        </p:txBody>
      </p:sp>
    </p:spTree>
  </p:cSld>
  <p:clrMapOvr>
    <a:masterClrMapping/>
  </p:clrMapOvr>
  <p:transition advTm="20000">
    <p:circle/>
  </p:transition>
</p:sld>
</file>

<file path=ppt/slides/slide93.xml><?xml version="1.0" encoding="utf-8"?>
<p:sld xmlns:a="http://schemas.openxmlformats.org/drawingml/2006/main" xmlns:r="http://schemas.openxmlformats.org/officeDocument/2006/relationships" xmlns:p="http://schemas.openxmlformats.org/presentationml/2006/main">
  <p:cSld>
    <p:bg>
      <p:bgPr>
        <a:solidFill>
          <a:srgbClr val="EBF8FB"/>
        </a:solidFill>
        <a:effectLst/>
      </p:bgPr>
    </p:bg>
    <p:spTree>
      <p:nvGrpSpPr>
        <p:cNvPr id="1" name="Shape 727"/>
        <p:cNvGrpSpPr/>
        <p:nvPr/>
      </p:nvGrpSpPr>
      <p:grpSpPr>
        <a:xfrm>
          <a:off x="0" y="0"/>
          <a:ext cx="0" cy="0"/>
          <a:chOff x="0" y="0"/>
          <a:chExt cx="0" cy="0"/>
        </a:xfrm>
      </p:grpSpPr>
      <p:sp>
        <p:nvSpPr>
          <p:cNvPr id="728" name="Google Shape;728;p93"/>
          <p:cNvSpPr txBox="1">
            <a:spLocks noGrp="1"/>
          </p:cNvSpPr>
          <p:nvPr>
            <p:ph type="body" idx="4294967295"/>
          </p:nvPr>
        </p:nvSpPr>
        <p:spPr>
          <a:xfrm>
            <a:off x="304800" y="457200"/>
            <a:ext cx="8534400" cy="4389438"/>
          </a:xfrm>
          <a:prstGeom prst="rect">
            <a:avLst/>
          </a:prstGeom>
          <a:noFill/>
          <a:ln>
            <a:noFill/>
          </a:ln>
        </p:spPr>
        <p:txBody>
          <a:bodyPr spcFirstLastPara="1" wrap="square" lIns="91425" tIns="45700" rIns="91425" bIns="45700" anchor="t" anchorCtr="0">
            <a:normAutofit/>
          </a:bodyPr>
          <a:lstStyle/>
          <a:p>
            <a:pPr marL="457200" lvl="0" indent="-457200" algn="just" rtl="0">
              <a:lnSpc>
                <a:spcPct val="100000"/>
              </a:lnSpc>
              <a:spcBef>
                <a:spcPts val="0"/>
              </a:spcBef>
              <a:spcAft>
                <a:spcPts val="0"/>
              </a:spcAft>
              <a:buSzPts val="2040"/>
              <a:buFont typeface="Georgia"/>
              <a:buAutoNum type="arabicPeriod" startAt="5"/>
            </a:pPr>
            <a:r>
              <a:rPr lang="en-US" sz="2400"/>
              <a:t>The rates of interest and depreciation may vary from time to time.</a:t>
            </a:r>
            <a:endParaRPr/>
          </a:p>
          <a:p>
            <a:pPr marL="457200" lvl="0" indent="-457200" algn="just" rtl="0">
              <a:lnSpc>
                <a:spcPct val="100000"/>
              </a:lnSpc>
              <a:spcBef>
                <a:spcPts val="480"/>
              </a:spcBef>
              <a:spcAft>
                <a:spcPts val="0"/>
              </a:spcAft>
              <a:buSzPts val="2040"/>
              <a:buFont typeface="Georgia"/>
              <a:buAutoNum type="arabicPeriod" startAt="5"/>
            </a:pPr>
            <a:r>
              <a:rPr lang="en-US" sz="2400"/>
              <a:t>The diameter of the conductor may be so small as to cause high corona loss.</a:t>
            </a:r>
            <a:endParaRPr/>
          </a:p>
          <a:p>
            <a:pPr marL="457200" lvl="0" indent="-457200" algn="just" rtl="0">
              <a:lnSpc>
                <a:spcPct val="100000"/>
              </a:lnSpc>
              <a:spcBef>
                <a:spcPts val="480"/>
              </a:spcBef>
              <a:spcAft>
                <a:spcPts val="0"/>
              </a:spcAft>
              <a:buSzPts val="2040"/>
              <a:buFont typeface="Georgia"/>
              <a:buAutoNum type="arabicPeriod" startAt="5"/>
            </a:pPr>
            <a:r>
              <a:rPr lang="en-US" sz="2400"/>
              <a:t>The conductor may be too weak to stamp from mechanical point of view.</a:t>
            </a:r>
            <a:endParaRPr/>
          </a:p>
          <a:p>
            <a:pPr marL="457200" lvl="0" indent="-457200" algn="just" rtl="0">
              <a:lnSpc>
                <a:spcPct val="100000"/>
              </a:lnSpc>
              <a:spcBef>
                <a:spcPts val="480"/>
              </a:spcBef>
              <a:spcAft>
                <a:spcPts val="0"/>
              </a:spcAft>
              <a:buSzPts val="2040"/>
              <a:buFont typeface="Georgia"/>
              <a:buAutoNum type="arabicPeriod" startAt="5"/>
            </a:pPr>
            <a:r>
              <a:rPr lang="en-US" sz="2400"/>
              <a:t>Cost of insulation in cables is assumed to be independent of the cross-section of  the conductor which is only an approx. assumption.</a:t>
            </a:r>
            <a:endParaRPr/>
          </a:p>
          <a:p>
            <a:pPr marL="274320" lvl="0" indent="-144780" algn="just" rtl="0">
              <a:lnSpc>
                <a:spcPct val="100000"/>
              </a:lnSpc>
              <a:spcBef>
                <a:spcPts val="480"/>
              </a:spcBef>
              <a:spcAft>
                <a:spcPts val="0"/>
              </a:spcAft>
              <a:buSzPts val="2040"/>
              <a:buNone/>
            </a:pPr>
            <a:endParaRPr sz="2400"/>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732"/>
        <p:cNvGrpSpPr/>
        <p:nvPr/>
      </p:nvGrpSpPr>
      <p:grpSpPr>
        <a:xfrm>
          <a:off x="0" y="0"/>
          <a:ext cx="0" cy="0"/>
          <a:chOff x="0" y="0"/>
          <a:chExt cx="0" cy="0"/>
        </a:xfrm>
      </p:grpSpPr>
      <p:sp>
        <p:nvSpPr>
          <p:cNvPr id="733" name="Google Shape;733;p94"/>
          <p:cNvSpPr txBox="1">
            <a:spLocks noGrp="1"/>
          </p:cNvSpPr>
          <p:nvPr>
            <p:ph type="title"/>
          </p:nvPr>
        </p:nvSpPr>
        <p:spPr>
          <a:xfrm>
            <a:off x="685800" y="-152400"/>
            <a:ext cx="8229600" cy="1143000"/>
          </a:xfrm>
          <a:prstGeom prst="rect">
            <a:avLst/>
          </a:prstGeom>
          <a:noFill/>
          <a:ln>
            <a:noFill/>
          </a:ln>
        </p:spPr>
        <p:txBody>
          <a:bodyPr spcFirstLastPara="1" wrap="square" lIns="91425" tIns="45700" rIns="91425" bIns="45700" anchor="b" anchorCtr="0">
            <a:normAutofit/>
          </a:bodyPr>
          <a:lstStyle/>
          <a:p>
            <a:pPr marL="0" lvl="0" indent="0" algn="ctr" rtl="0">
              <a:lnSpc>
                <a:spcPct val="100000"/>
              </a:lnSpc>
              <a:spcBef>
                <a:spcPts val="0"/>
              </a:spcBef>
              <a:spcAft>
                <a:spcPts val="0"/>
              </a:spcAft>
              <a:buClr>
                <a:srgbClr val="CE5717"/>
              </a:buClr>
              <a:buSzPts val="3300"/>
              <a:buFont typeface="Georgia"/>
              <a:buNone/>
            </a:pPr>
            <a:r>
              <a:rPr lang="en-US" b="1"/>
              <a:t>Conductor sizes</a:t>
            </a:r>
            <a:endParaRPr b="1"/>
          </a:p>
        </p:txBody>
      </p:sp>
      <p:sp>
        <p:nvSpPr>
          <p:cNvPr id="734" name="Google Shape;734;p94"/>
          <p:cNvSpPr txBox="1">
            <a:spLocks noGrp="1"/>
          </p:cNvSpPr>
          <p:nvPr>
            <p:ph type="body" idx="1"/>
          </p:nvPr>
        </p:nvSpPr>
        <p:spPr>
          <a:xfrm>
            <a:off x="457200" y="1935480"/>
            <a:ext cx="8153400" cy="4389120"/>
          </a:xfrm>
          <a:prstGeom prst="rect">
            <a:avLst/>
          </a:prstGeom>
          <a:noFill/>
          <a:ln>
            <a:noFill/>
          </a:ln>
        </p:spPr>
        <p:txBody>
          <a:bodyPr spcFirstLastPara="1" wrap="square" lIns="91425" tIns="45700" rIns="91425" bIns="45700" anchor="t" anchorCtr="0">
            <a:normAutofit/>
          </a:bodyPr>
          <a:lstStyle/>
          <a:p>
            <a:pPr marL="274320" lvl="0" indent="-128587" algn="l" rtl="0">
              <a:lnSpc>
                <a:spcPct val="100000"/>
              </a:lnSpc>
              <a:spcBef>
                <a:spcPts val="0"/>
              </a:spcBef>
              <a:spcAft>
                <a:spcPts val="0"/>
              </a:spcAft>
              <a:buSzPts val="2295"/>
              <a:buNone/>
            </a:pPr>
            <a:endParaRPr/>
          </a:p>
        </p:txBody>
      </p:sp>
      <p:pic>
        <p:nvPicPr>
          <p:cNvPr id="735" name="Google Shape;735;p94" descr="E:\Power system\Screenshot_20200902-124520_Gallery.jpg"/>
          <p:cNvPicPr preferRelativeResize="0"/>
          <p:nvPr/>
        </p:nvPicPr>
        <p:blipFill rotWithShape="1">
          <a:blip r:embed="rId3">
            <a:alphaModFix/>
          </a:blip>
          <a:srcRect/>
          <a:stretch/>
        </p:blipFill>
        <p:spPr>
          <a:xfrm>
            <a:off x="457200" y="1447800"/>
            <a:ext cx="8229600" cy="4953000"/>
          </a:xfrm>
          <a:prstGeom prst="rect">
            <a:avLst/>
          </a:prstGeom>
          <a:noFill/>
          <a:ln>
            <a:noFill/>
          </a:ln>
        </p:spPr>
      </p:pic>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740"/>
        <p:cNvGrpSpPr/>
        <p:nvPr/>
      </p:nvGrpSpPr>
      <p:grpSpPr>
        <a:xfrm>
          <a:off x="0" y="0"/>
          <a:ext cx="0" cy="0"/>
          <a:chOff x="0" y="0"/>
          <a:chExt cx="0" cy="0"/>
        </a:xfrm>
      </p:grpSpPr>
      <p:sp>
        <p:nvSpPr>
          <p:cNvPr id="741" name="Google Shape;741;p95"/>
          <p:cNvSpPr txBox="1">
            <a:spLocks noGrp="1"/>
          </p:cNvSpPr>
          <p:nvPr>
            <p:ph type="title"/>
          </p:nvPr>
        </p:nvSpPr>
        <p:spPr>
          <a:xfrm>
            <a:off x="457200" y="274638"/>
            <a:ext cx="8229600" cy="334962"/>
          </a:xfrm>
          <a:prstGeom prst="rect">
            <a:avLst/>
          </a:prstGeom>
          <a:noFill/>
          <a:ln>
            <a:noFill/>
          </a:ln>
        </p:spPr>
        <p:txBody>
          <a:bodyPr spcFirstLastPara="1" wrap="square" lIns="91425" tIns="45700" rIns="91425" bIns="45700" anchor="b" anchorCtr="0">
            <a:normAutofit/>
          </a:bodyPr>
          <a:lstStyle/>
          <a:p>
            <a:pPr marL="0" lvl="0" indent="0" algn="ctr" rtl="0">
              <a:lnSpc>
                <a:spcPct val="100000"/>
              </a:lnSpc>
              <a:spcBef>
                <a:spcPts val="0"/>
              </a:spcBef>
              <a:spcAft>
                <a:spcPts val="0"/>
              </a:spcAft>
              <a:buClr>
                <a:srgbClr val="CE5717"/>
              </a:buClr>
              <a:buSzPts val="2970"/>
              <a:buFont typeface="Georgia"/>
              <a:buNone/>
            </a:pPr>
            <a:r>
              <a:rPr lang="en-US" sz="2970"/>
              <a:t>..</a:t>
            </a:r>
            <a:endParaRPr/>
          </a:p>
        </p:txBody>
      </p:sp>
      <p:pic>
        <p:nvPicPr>
          <p:cNvPr id="742" name="Google Shape;742;p95"/>
          <p:cNvPicPr preferRelativeResize="0">
            <a:picLocks noGrp="1"/>
          </p:cNvPicPr>
          <p:nvPr>
            <p:ph type="body" idx="1"/>
          </p:nvPr>
        </p:nvPicPr>
        <p:blipFill rotWithShape="1">
          <a:blip r:embed="rId3">
            <a:alphaModFix/>
          </a:blip>
          <a:srcRect/>
          <a:stretch/>
        </p:blipFill>
        <p:spPr>
          <a:xfrm>
            <a:off x="5334000" y="990600"/>
            <a:ext cx="2794000" cy="2819400"/>
          </a:xfrm>
          <a:prstGeom prst="rect">
            <a:avLst/>
          </a:prstGeom>
          <a:noFill/>
          <a:ln>
            <a:noFill/>
          </a:ln>
        </p:spPr>
      </p:pic>
      <p:pic>
        <p:nvPicPr>
          <p:cNvPr id="743" name="Google Shape;743;p95"/>
          <p:cNvPicPr preferRelativeResize="0"/>
          <p:nvPr/>
        </p:nvPicPr>
        <p:blipFill rotWithShape="1">
          <a:blip r:embed="rId4">
            <a:alphaModFix/>
          </a:blip>
          <a:srcRect/>
          <a:stretch/>
        </p:blipFill>
        <p:spPr>
          <a:xfrm>
            <a:off x="736600" y="990600"/>
            <a:ext cx="4064000" cy="2743200"/>
          </a:xfrm>
          <a:prstGeom prst="rect">
            <a:avLst/>
          </a:prstGeom>
          <a:noFill/>
          <a:ln>
            <a:noFill/>
          </a:ln>
        </p:spPr>
      </p:pic>
      <p:pic>
        <p:nvPicPr>
          <p:cNvPr id="744" name="Google Shape;744;p95"/>
          <p:cNvPicPr preferRelativeResize="0"/>
          <p:nvPr/>
        </p:nvPicPr>
        <p:blipFill rotWithShape="1">
          <a:blip r:embed="rId5">
            <a:alphaModFix/>
          </a:blip>
          <a:srcRect/>
          <a:stretch/>
        </p:blipFill>
        <p:spPr>
          <a:xfrm>
            <a:off x="3124200" y="4038600"/>
            <a:ext cx="3124200" cy="2514600"/>
          </a:xfrm>
          <a:prstGeom prst="rect">
            <a:avLst/>
          </a:prstGeom>
          <a:noFill/>
          <a:ln>
            <a:noFill/>
          </a:ln>
        </p:spPr>
      </p:pic>
      <p:pic>
        <p:nvPicPr>
          <p:cNvPr id="745" name="Google Shape;745;p95"/>
          <p:cNvPicPr preferRelativeResize="0"/>
          <p:nvPr/>
        </p:nvPicPr>
        <p:blipFill rotWithShape="1">
          <a:blip r:embed="rId6">
            <a:alphaModFix/>
          </a:blip>
          <a:srcRect/>
          <a:stretch/>
        </p:blipFill>
        <p:spPr>
          <a:xfrm>
            <a:off x="5362579" y="3886205"/>
            <a:ext cx="2333625" cy="304799"/>
          </a:xfrm>
          <a:prstGeom prst="rect">
            <a:avLst/>
          </a:prstGeom>
          <a:noFill/>
          <a:ln>
            <a:noFill/>
          </a:ln>
        </p:spPr>
      </p:pic>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showMasterSp="0">
  <p:cSld>
    <p:spTree>
      <p:nvGrpSpPr>
        <p:cNvPr id="1" name="Shape 749"/>
        <p:cNvGrpSpPr/>
        <p:nvPr/>
      </p:nvGrpSpPr>
      <p:grpSpPr>
        <a:xfrm>
          <a:off x="0" y="0"/>
          <a:ext cx="0" cy="0"/>
          <a:chOff x="0" y="0"/>
          <a:chExt cx="0" cy="0"/>
        </a:xfrm>
      </p:grpSpPr>
      <p:sp>
        <p:nvSpPr>
          <p:cNvPr id="750" name="Google Shape;750;p96"/>
          <p:cNvSpPr/>
          <p:nvPr/>
        </p:nvSpPr>
        <p:spPr>
          <a:xfrm>
            <a:off x="0" y="0"/>
            <a:ext cx="9144000" cy="68580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p:txBody>
      </p:sp>
      <p:sp>
        <p:nvSpPr>
          <p:cNvPr id="751" name="Google Shape;751;p96"/>
          <p:cNvSpPr/>
          <p:nvPr/>
        </p:nvSpPr>
        <p:spPr>
          <a:xfrm>
            <a:off x="2" y="746"/>
            <a:ext cx="9143999" cy="1027429"/>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p:txBody>
      </p:sp>
      <p:sp>
        <p:nvSpPr>
          <p:cNvPr id="752" name="Google Shape;752;p96"/>
          <p:cNvSpPr/>
          <p:nvPr/>
        </p:nvSpPr>
        <p:spPr>
          <a:xfrm>
            <a:off x="4400007" y="12"/>
            <a:ext cx="4743992" cy="600077"/>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p:txBody>
      </p:sp>
      <p:sp>
        <p:nvSpPr>
          <p:cNvPr id="753" name="Google Shape;753;p96"/>
          <p:cNvSpPr/>
          <p:nvPr/>
        </p:nvSpPr>
        <p:spPr>
          <a:xfrm>
            <a:off x="-748" y="0"/>
            <a:ext cx="9145511" cy="1020572"/>
          </a:xfrm>
          <a:prstGeom prst="rect">
            <a:avLst/>
          </a:prstGeom>
          <a:blipFill rotWithShape="1">
            <a:blip r:embed="rId6">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p:txBody>
      </p:sp>
      <p:sp>
        <p:nvSpPr>
          <p:cNvPr id="754" name="Google Shape;754;p96"/>
          <p:cNvSpPr/>
          <p:nvPr/>
        </p:nvSpPr>
        <p:spPr>
          <a:xfrm>
            <a:off x="2" y="0"/>
            <a:ext cx="2457069" cy="6669354"/>
          </a:xfrm>
          <a:prstGeom prst="rect">
            <a:avLst/>
          </a:prstGeom>
          <a:blipFill rotWithShape="1">
            <a:blip r:embed="rId7">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p:txBody>
      </p:sp>
      <p:sp>
        <p:nvSpPr>
          <p:cNvPr id="755" name="Google Shape;755;p96"/>
          <p:cNvSpPr/>
          <p:nvPr/>
        </p:nvSpPr>
        <p:spPr>
          <a:xfrm>
            <a:off x="2100198" y="5"/>
            <a:ext cx="7043674" cy="6857997"/>
          </a:xfrm>
          <a:prstGeom prst="rect">
            <a:avLst/>
          </a:prstGeom>
          <a:blipFill rotWithShape="1">
            <a:blip r:embed="rId8">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Shape 759"/>
        <p:cNvGrpSpPr/>
        <p:nvPr/>
      </p:nvGrpSpPr>
      <p:grpSpPr>
        <a:xfrm>
          <a:off x="0" y="0"/>
          <a:ext cx="0" cy="0"/>
          <a:chOff x="0" y="0"/>
          <a:chExt cx="0" cy="0"/>
        </a:xfrm>
      </p:grpSpPr>
      <p:sp>
        <p:nvSpPr>
          <p:cNvPr id="760" name="Google Shape;760;p97"/>
          <p:cNvSpPr txBox="1">
            <a:spLocks noGrp="1"/>
          </p:cNvSpPr>
          <p:nvPr>
            <p:ph type="title"/>
          </p:nvPr>
        </p:nvSpPr>
        <p:spPr>
          <a:xfrm>
            <a:off x="3276600" y="381006"/>
            <a:ext cx="2310130" cy="521297"/>
          </a:xfrm>
          <a:prstGeom prst="rect">
            <a:avLst/>
          </a:prstGeom>
          <a:noFill/>
          <a:ln>
            <a:noFill/>
          </a:ln>
        </p:spPr>
        <p:txBody>
          <a:bodyPr spcFirstLastPara="1" wrap="square" lIns="0" tIns="13325" rIns="0" bIns="0" anchor="b" anchorCtr="0">
            <a:spAutoFit/>
          </a:bodyPr>
          <a:lstStyle/>
          <a:p>
            <a:pPr marL="12700" lvl="0" indent="0" algn="ctr" rtl="0">
              <a:lnSpc>
                <a:spcPct val="100000"/>
              </a:lnSpc>
              <a:spcBef>
                <a:spcPts val="0"/>
              </a:spcBef>
              <a:spcAft>
                <a:spcPts val="0"/>
              </a:spcAft>
              <a:buClr>
                <a:srgbClr val="CE5717"/>
              </a:buClr>
              <a:buSzPts val="3300"/>
              <a:buFont typeface="Georgia"/>
              <a:buNone/>
            </a:pPr>
            <a:r>
              <a:rPr lang="en-US" b="1"/>
              <a:t>Insulator</a:t>
            </a:r>
            <a:endParaRPr b="1"/>
          </a:p>
        </p:txBody>
      </p:sp>
      <p:sp>
        <p:nvSpPr>
          <p:cNvPr id="761" name="Google Shape;761;p97"/>
          <p:cNvSpPr txBox="1"/>
          <p:nvPr/>
        </p:nvSpPr>
        <p:spPr>
          <a:xfrm>
            <a:off x="535943" y="1939884"/>
            <a:ext cx="8303259" cy="2513509"/>
          </a:xfrm>
          <a:prstGeom prst="rect">
            <a:avLst/>
          </a:prstGeom>
          <a:noFill/>
          <a:ln>
            <a:noFill/>
          </a:ln>
        </p:spPr>
        <p:txBody>
          <a:bodyPr spcFirstLastPara="1" wrap="square" lIns="0" tIns="12700" rIns="0" bIns="0" anchor="t" anchorCtr="0">
            <a:spAutoFit/>
          </a:bodyPr>
          <a:lstStyle/>
          <a:p>
            <a:pPr marL="286385" marR="5080" lvl="0" indent="-274319" algn="just" rtl="0">
              <a:lnSpc>
                <a:spcPct val="100000"/>
              </a:lnSpc>
              <a:spcBef>
                <a:spcPts val="0"/>
              </a:spcBef>
              <a:spcAft>
                <a:spcPts val="0"/>
              </a:spcAft>
              <a:buClr>
                <a:srgbClr val="0AD0D9"/>
              </a:buClr>
              <a:buSzPts val="2644"/>
              <a:buFont typeface="Noto Sans Symbols"/>
              <a:buChar char="⚫"/>
            </a:pPr>
            <a:r>
              <a:rPr lang="en-US" sz="2800" b="0" i="0" u="none" strike="noStrike" cap="none">
                <a:solidFill>
                  <a:schemeClr val="dk1"/>
                </a:solidFill>
                <a:latin typeface="Constantia"/>
                <a:ea typeface="Constantia"/>
                <a:cs typeface="Constantia"/>
                <a:sym typeface="Constantia"/>
              </a:rPr>
              <a:t>Insulators are used for providing  Mechanical Support and Electrical  Isolations. Main types are:</a:t>
            </a:r>
            <a:endParaRPr sz="2800" b="0" i="0" u="none" strike="noStrike" cap="none">
              <a:solidFill>
                <a:schemeClr val="dk1"/>
              </a:solidFill>
              <a:latin typeface="Constantia"/>
              <a:ea typeface="Constantia"/>
              <a:cs typeface="Constantia"/>
              <a:sym typeface="Constantia"/>
            </a:endParaRPr>
          </a:p>
          <a:p>
            <a:pPr marL="287020" marR="0" lvl="0" indent="-274320" algn="just" rtl="0">
              <a:lnSpc>
                <a:spcPct val="100000"/>
              </a:lnSpc>
              <a:spcBef>
                <a:spcPts val="865"/>
              </a:spcBef>
              <a:spcAft>
                <a:spcPts val="0"/>
              </a:spcAft>
              <a:buClr>
                <a:srgbClr val="0AD0D9"/>
              </a:buClr>
              <a:buSzPts val="2644"/>
              <a:buFont typeface="Noto Sans Symbols"/>
              <a:buChar char="⚫"/>
            </a:pPr>
            <a:r>
              <a:rPr lang="en-US" sz="2800" b="0" i="0" u="none" strike="noStrike" cap="none">
                <a:solidFill>
                  <a:schemeClr val="dk1"/>
                </a:solidFill>
                <a:latin typeface="Constantia"/>
                <a:ea typeface="Constantia"/>
                <a:cs typeface="Constantia"/>
                <a:sym typeface="Constantia"/>
              </a:rPr>
              <a:t>Pin Type</a:t>
            </a:r>
            <a:endParaRPr sz="2800" b="0" i="0" u="none" strike="noStrike" cap="none">
              <a:solidFill>
                <a:schemeClr val="dk1"/>
              </a:solidFill>
              <a:latin typeface="Constantia"/>
              <a:ea typeface="Constantia"/>
              <a:cs typeface="Constantia"/>
              <a:sym typeface="Constantia"/>
            </a:endParaRPr>
          </a:p>
          <a:p>
            <a:pPr marL="287020" marR="0" lvl="0" indent="-274320" algn="just" rtl="0">
              <a:lnSpc>
                <a:spcPct val="100000"/>
              </a:lnSpc>
              <a:spcBef>
                <a:spcPts val="865"/>
              </a:spcBef>
              <a:spcAft>
                <a:spcPts val="0"/>
              </a:spcAft>
              <a:buClr>
                <a:srgbClr val="0AD0D9"/>
              </a:buClr>
              <a:buSzPts val="2644"/>
              <a:buFont typeface="Noto Sans Symbols"/>
              <a:buChar char="⚫"/>
            </a:pPr>
            <a:r>
              <a:rPr lang="en-US" sz="2800" b="0" i="0" u="none" strike="noStrike" cap="none">
                <a:solidFill>
                  <a:schemeClr val="dk1"/>
                </a:solidFill>
                <a:latin typeface="Constantia"/>
                <a:ea typeface="Constantia"/>
                <a:cs typeface="Constantia"/>
                <a:sym typeface="Constantia"/>
              </a:rPr>
              <a:t>Shackle type</a:t>
            </a:r>
            <a:endParaRPr sz="2800" b="0" i="0" u="none" strike="noStrike" cap="none">
              <a:solidFill>
                <a:schemeClr val="dk1"/>
              </a:solidFill>
              <a:latin typeface="Constantia"/>
              <a:ea typeface="Constantia"/>
              <a:cs typeface="Constantia"/>
              <a:sym typeface="Constantia"/>
            </a:endParaRPr>
          </a:p>
          <a:p>
            <a:pPr marL="287020" marR="0" lvl="0" indent="-274320" algn="just" rtl="0">
              <a:lnSpc>
                <a:spcPct val="100000"/>
              </a:lnSpc>
              <a:spcBef>
                <a:spcPts val="870"/>
              </a:spcBef>
              <a:spcAft>
                <a:spcPts val="0"/>
              </a:spcAft>
              <a:buClr>
                <a:srgbClr val="0AD0D9"/>
              </a:buClr>
              <a:buSzPts val="2644"/>
              <a:buFont typeface="Noto Sans Symbols"/>
              <a:buChar char="⚫"/>
            </a:pPr>
            <a:r>
              <a:rPr lang="en-US" sz="2800" b="0" i="0" u="none" strike="noStrike" cap="none">
                <a:solidFill>
                  <a:schemeClr val="dk1"/>
                </a:solidFill>
                <a:latin typeface="Constantia"/>
                <a:ea typeface="Constantia"/>
                <a:cs typeface="Constantia"/>
                <a:sym typeface="Constantia"/>
              </a:rPr>
              <a:t>Disk Type(Suspension and Strain Type)</a:t>
            </a:r>
            <a:endParaRPr sz="2800" b="0" i="0" u="none" strike="noStrike" cap="none">
              <a:solidFill>
                <a:schemeClr val="dk1"/>
              </a:solidFill>
              <a:latin typeface="Constantia"/>
              <a:ea typeface="Constantia"/>
              <a:cs typeface="Constantia"/>
              <a:sym typeface="Constantia"/>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Shape 765"/>
        <p:cNvGrpSpPr/>
        <p:nvPr/>
      </p:nvGrpSpPr>
      <p:grpSpPr>
        <a:xfrm>
          <a:off x="0" y="0"/>
          <a:ext cx="0" cy="0"/>
          <a:chOff x="0" y="0"/>
          <a:chExt cx="0" cy="0"/>
        </a:xfrm>
      </p:grpSpPr>
      <p:pic>
        <p:nvPicPr>
          <p:cNvPr id="766" name="Google Shape;766;p98"/>
          <p:cNvPicPr preferRelativeResize="0"/>
          <p:nvPr/>
        </p:nvPicPr>
        <p:blipFill rotWithShape="1">
          <a:blip r:embed="rId3">
            <a:alphaModFix/>
          </a:blip>
          <a:srcRect/>
          <a:stretch/>
        </p:blipFill>
        <p:spPr>
          <a:xfrm>
            <a:off x="306853" y="3733800"/>
            <a:ext cx="2362200" cy="2362200"/>
          </a:xfrm>
          <a:prstGeom prst="rect">
            <a:avLst/>
          </a:prstGeom>
          <a:noFill/>
          <a:ln>
            <a:noFill/>
          </a:ln>
        </p:spPr>
      </p:pic>
      <p:sp>
        <p:nvSpPr>
          <p:cNvPr id="767" name="Google Shape;767;p98"/>
          <p:cNvSpPr txBox="1">
            <a:spLocks noGrp="1"/>
          </p:cNvSpPr>
          <p:nvPr>
            <p:ph type="title"/>
          </p:nvPr>
        </p:nvSpPr>
        <p:spPr>
          <a:xfrm>
            <a:off x="1" y="304800"/>
            <a:ext cx="8229600" cy="487362"/>
          </a:xfrm>
          <a:prstGeom prst="rect">
            <a:avLst/>
          </a:prstGeom>
          <a:noFill/>
          <a:ln>
            <a:noFill/>
          </a:ln>
        </p:spPr>
        <p:txBody>
          <a:bodyPr spcFirstLastPara="1" wrap="square" lIns="91425" tIns="45700" rIns="91425" bIns="45700" anchor="b" anchorCtr="0">
            <a:normAutofit/>
          </a:bodyPr>
          <a:lstStyle/>
          <a:p>
            <a:pPr marL="0" lvl="0" indent="0" algn="ctr" rtl="0">
              <a:lnSpc>
                <a:spcPct val="100000"/>
              </a:lnSpc>
              <a:spcBef>
                <a:spcPts val="0"/>
              </a:spcBef>
              <a:spcAft>
                <a:spcPts val="0"/>
              </a:spcAft>
              <a:buClr>
                <a:srgbClr val="CE5717"/>
              </a:buClr>
              <a:buSzPts val="2970"/>
              <a:buFont typeface="Georgia"/>
              <a:buNone/>
            </a:pPr>
            <a:r>
              <a:rPr lang="en-US" sz="2970" u="sng"/>
              <a:t>INSULATORS</a:t>
            </a:r>
            <a:endParaRPr/>
          </a:p>
        </p:txBody>
      </p:sp>
      <p:pic>
        <p:nvPicPr>
          <p:cNvPr id="768" name="Google Shape;768;p98"/>
          <p:cNvPicPr preferRelativeResize="0">
            <a:picLocks noGrp="1"/>
          </p:cNvPicPr>
          <p:nvPr>
            <p:ph type="body" idx="1"/>
          </p:nvPr>
        </p:nvPicPr>
        <p:blipFill rotWithShape="1">
          <a:blip r:embed="rId4">
            <a:alphaModFix/>
          </a:blip>
          <a:srcRect/>
          <a:stretch/>
        </p:blipFill>
        <p:spPr>
          <a:xfrm>
            <a:off x="3093417" y="2743200"/>
            <a:ext cx="2578100" cy="2159000"/>
          </a:xfrm>
          <a:prstGeom prst="rect">
            <a:avLst/>
          </a:prstGeom>
          <a:noFill/>
          <a:ln>
            <a:noFill/>
          </a:ln>
        </p:spPr>
      </p:pic>
      <p:pic>
        <p:nvPicPr>
          <p:cNvPr id="769" name="Google Shape;769;p98"/>
          <p:cNvPicPr preferRelativeResize="0"/>
          <p:nvPr/>
        </p:nvPicPr>
        <p:blipFill rotWithShape="1">
          <a:blip r:embed="rId5">
            <a:alphaModFix/>
          </a:blip>
          <a:srcRect/>
          <a:stretch/>
        </p:blipFill>
        <p:spPr>
          <a:xfrm>
            <a:off x="3207153" y="4495800"/>
            <a:ext cx="2381250" cy="247650"/>
          </a:xfrm>
          <a:prstGeom prst="rect">
            <a:avLst/>
          </a:prstGeom>
          <a:noFill/>
          <a:ln>
            <a:noFill/>
          </a:ln>
        </p:spPr>
      </p:pic>
      <p:pic>
        <p:nvPicPr>
          <p:cNvPr id="770" name="Google Shape;770;p98"/>
          <p:cNvPicPr preferRelativeResize="0"/>
          <p:nvPr/>
        </p:nvPicPr>
        <p:blipFill rotWithShape="1">
          <a:blip r:embed="rId6">
            <a:alphaModFix/>
          </a:blip>
          <a:srcRect/>
          <a:stretch/>
        </p:blipFill>
        <p:spPr>
          <a:xfrm>
            <a:off x="5823110" y="3429000"/>
            <a:ext cx="3124200" cy="2362200"/>
          </a:xfrm>
          <a:prstGeom prst="rect">
            <a:avLst/>
          </a:prstGeom>
          <a:noFill/>
          <a:ln>
            <a:noFill/>
          </a:ln>
        </p:spPr>
      </p:pic>
      <p:pic>
        <p:nvPicPr>
          <p:cNvPr id="771" name="Google Shape;771;p98"/>
          <p:cNvPicPr preferRelativeResize="0"/>
          <p:nvPr/>
        </p:nvPicPr>
        <p:blipFill rotWithShape="1">
          <a:blip r:embed="rId7">
            <a:alphaModFix/>
          </a:blip>
          <a:srcRect/>
          <a:stretch/>
        </p:blipFill>
        <p:spPr>
          <a:xfrm>
            <a:off x="5595636" y="304800"/>
            <a:ext cx="3333750" cy="2381250"/>
          </a:xfrm>
          <a:prstGeom prst="rect">
            <a:avLst/>
          </a:prstGeom>
          <a:noFill/>
          <a:ln>
            <a:noFill/>
          </a:ln>
        </p:spPr>
      </p:pic>
      <p:pic>
        <p:nvPicPr>
          <p:cNvPr id="772" name="Google Shape;772;p98"/>
          <p:cNvPicPr preferRelativeResize="0"/>
          <p:nvPr/>
        </p:nvPicPr>
        <p:blipFill rotWithShape="1">
          <a:blip r:embed="rId8">
            <a:alphaModFix/>
          </a:blip>
          <a:srcRect/>
          <a:stretch/>
        </p:blipFill>
        <p:spPr>
          <a:xfrm>
            <a:off x="477459" y="381000"/>
            <a:ext cx="2286000" cy="2819400"/>
          </a:xfrm>
          <a:prstGeom prst="rect">
            <a:avLst/>
          </a:prstGeom>
          <a:noFill/>
          <a:ln>
            <a:noFill/>
          </a:ln>
        </p:spPr>
      </p:pic>
      <p:pic>
        <p:nvPicPr>
          <p:cNvPr id="773" name="Google Shape;773;p98"/>
          <p:cNvPicPr preferRelativeResize="0"/>
          <p:nvPr/>
        </p:nvPicPr>
        <p:blipFill rotWithShape="1">
          <a:blip r:embed="rId9">
            <a:alphaModFix/>
          </a:blip>
          <a:srcRect/>
          <a:stretch/>
        </p:blipFill>
        <p:spPr>
          <a:xfrm>
            <a:off x="477459" y="2971800"/>
            <a:ext cx="2381250" cy="228600"/>
          </a:xfrm>
          <a:prstGeom prst="rect">
            <a:avLst/>
          </a:prstGeom>
          <a:noFill/>
          <a:ln>
            <a:noFill/>
          </a:ln>
        </p:spPr>
      </p:pic>
      <p:pic>
        <p:nvPicPr>
          <p:cNvPr id="774" name="Google Shape;774;p98"/>
          <p:cNvPicPr preferRelativeResize="0"/>
          <p:nvPr/>
        </p:nvPicPr>
        <p:blipFill rotWithShape="1">
          <a:blip r:embed="rId10">
            <a:alphaModFix/>
          </a:blip>
          <a:srcRect/>
          <a:stretch/>
        </p:blipFill>
        <p:spPr>
          <a:xfrm>
            <a:off x="306853" y="5867400"/>
            <a:ext cx="2381250" cy="266700"/>
          </a:xfrm>
          <a:prstGeom prst="rect">
            <a:avLst/>
          </a:prstGeom>
          <a:noFill/>
          <a:ln>
            <a:noFill/>
          </a:ln>
        </p:spPr>
      </p:pic>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showMasterSp="0">
  <p:cSld>
    <p:spTree>
      <p:nvGrpSpPr>
        <p:cNvPr id="1" name="Shape 778"/>
        <p:cNvGrpSpPr/>
        <p:nvPr/>
      </p:nvGrpSpPr>
      <p:grpSpPr>
        <a:xfrm>
          <a:off x="0" y="0"/>
          <a:ext cx="0" cy="0"/>
          <a:chOff x="0" y="0"/>
          <a:chExt cx="0" cy="0"/>
        </a:xfrm>
      </p:grpSpPr>
      <p:sp>
        <p:nvSpPr>
          <p:cNvPr id="779" name="Google Shape;779;p99"/>
          <p:cNvSpPr/>
          <p:nvPr/>
        </p:nvSpPr>
        <p:spPr>
          <a:xfrm>
            <a:off x="0" y="0"/>
            <a:ext cx="9144000" cy="68580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p:txBody>
      </p:sp>
      <p:sp>
        <p:nvSpPr>
          <p:cNvPr id="780" name="Google Shape;780;p99"/>
          <p:cNvSpPr/>
          <p:nvPr/>
        </p:nvSpPr>
        <p:spPr>
          <a:xfrm>
            <a:off x="2" y="746"/>
            <a:ext cx="9143999" cy="1027429"/>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p:txBody>
      </p:sp>
      <p:sp>
        <p:nvSpPr>
          <p:cNvPr id="781" name="Google Shape;781;p99"/>
          <p:cNvSpPr/>
          <p:nvPr/>
        </p:nvSpPr>
        <p:spPr>
          <a:xfrm>
            <a:off x="4400007" y="12"/>
            <a:ext cx="4743992" cy="600077"/>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p:txBody>
      </p:sp>
      <p:sp>
        <p:nvSpPr>
          <p:cNvPr id="782" name="Google Shape;782;p99"/>
          <p:cNvSpPr/>
          <p:nvPr/>
        </p:nvSpPr>
        <p:spPr>
          <a:xfrm>
            <a:off x="-748" y="0"/>
            <a:ext cx="9145511" cy="1020572"/>
          </a:xfrm>
          <a:prstGeom prst="rect">
            <a:avLst/>
          </a:prstGeom>
          <a:blipFill rotWithShape="1">
            <a:blip r:embed="rId6">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p:txBody>
      </p:sp>
      <p:sp>
        <p:nvSpPr>
          <p:cNvPr id="783" name="Google Shape;783;p99"/>
          <p:cNvSpPr/>
          <p:nvPr/>
        </p:nvSpPr>
        <p:spPr>
          <a:xfrm>
            <a:off x="6" y="12"/>
            <a:ext cx="4124325" cy="2447925"/>
          </a:xfrm>
          <a:prstGeom prst="rect">
            <a:avLst/>
          </a:prstGeom>
          <a:blipFill rotWithShape="1">
            <a:blip r:embed="rId7">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p:txBody>
      </p:sp>
      <p:sp>
        <p:nvSpPr>
          <p:cNvPr id="784" name="Google Shape;784;p99"/>
          <p:cNvSpPr/>
          <p:nvPr/>
        </p:nvSpPr>
        <p:spPr>
          <a:xfrm>
            <a:off x="4067936" y="12"/>
            <a:ext cx="5076063" cy="2348865"/>
          </a:xfrm>
          <a:prstGeom prst="rect">
            <a:avLst/>
          </a:prstGeom>
          <a:blipFill rotWithShape="1">
            <a:blip r:embed="rId8">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p:txBody>
      </p:sp>
      <p:sp>
        <p:nvSpPr>
          <p:cNvPr id="785" name="Google Shape;785;p99"/>
          <p:cNvSpPr/>
          <p:nvPr/>
        </p:nvSpPr>
        <p:spPr>
          <a:xfrm>
            <a:off x="0" y="2348863"/>
            <a:ext cx="9144000" cy="4509134"/>
          </a:xfrm>
          <a:prstGeom prst="rect">
            <a:avLst/>
          </a:prstGeom>
          <a:blipFill rotWithShape="1">
            <a:blip r:embed="rId9">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p:txBody>
      </p:sp>
    </p:spTree>
  </p:cSld>
  <p:clrMapOvr>
    <a:masterClrMapping/>
  </p:clrMapOvr>
</p:sld>
</file>

<file path=ppt/theme/theme1.xml><?xml version="1.0" encoding="utf-8"?>
<a:theme xmlns:a="http://schemas.openxmlformats.org/drawingml/2006/main" name="Civic">
  <a:themeElements>
    <a:clrScheme name="Concourse">
      <a:dk1>
        <a:srgbClr val="000000"/>
      </a:dk1>
      <a:lt1>
        <a:srgbClr val="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8843</Words>
  <PresentationFormat>On-screen Show (4:3)</PresentationFormat>
  <Paragraphs>728</Paragraphs>
  <Slides>186</Slides>
  <Notes>186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186</vt:i4>
      </vt:variant>
    </vt:vector>
  </HeadingPairs>
  <TitlesOfParts>
    <vt:vector size="195" baseType="lpstr">
      <vt:lpstr>Arial</vt:lpstr>
      <vt:lpstr>Georgia</vt:lpstr>
      <vt:lpstr>Constantia</vt:lpstr>
      <vt:lpstr>Noto Sans Symbols</vt:lpstr>
      <vt:lpstr>Calibri</vt:lpstr>
      <vt:lpstr>Times New Roman</vt:lpstr>
      <vt:lpstr>Arial Rounded</vt:lpstr>
      <vt:lpstr>Overlock</vt:lpstr>
      <vt:lpstr>Civic</vt:lpstr>
      <vt:lpstr>5th Semester  Electrical Engg.</vt:lpstr>
      <vt:lpstr>Slide 2</vt:lpstr>
      <vt:lpstr>Chapter-01</vt:lpstr>
      <vt:lpstr>RESOURCES OF ENERGY</vt:lpstr>
      <vt:lpstr>Slide 5</vt:lpstr>
      <vt:lpstr>Difference between conventional &amp; non-conventional sources</vt:lpstr>
      <vt:lpstr>Sources of Energy</vt:lpstr>
      <vt:lpstr>Slide 8</vt:lpstr>
      <vt:lpstr>Power Plants</vt:lpstr>
      <vt:lpstr>Different Types of Power Plants  </vt:lpstr>
      <vt:lpstr>Thermal Power Plant</vt:lpstr>
      <vt:lpstr>Slide 12</vt:lpstr>
      <vt:lpstr>Flow Diagrams of Thermal Power Plant</vt:lpstr>
      <vt:lpstr>Slide 14</vt:lpstr>
      <vt:lpstr>Working of Thermal Power Plant</vt:lpstr>
      <vt:lpstr>  1. Fuel and Ash circuit:</vt:lpstr>
      <vt:lpstr>Slide 17</vt:lpstr>
      <vt:lpstr>Slide 18</vt:lpstr>
      <vt:lpstr>Selection of Site for Thermal Power Plant</vt:lpstr>
      <vt:lpstr>Slide 20</vt:lpstr>
      <vt:lpstr>Slide 21</vt:lpstr>
      <vt:lpstr>Slide 22</vt:lpstr>
      <vt:lpstr>Advantages and Disadvantages </vt:lpstr>
      <vt:lpstr>Hydroelectric Power Plant</vt:lpstr>
      <vt:lpstr>Hydroelectric Power Plant</vt:lpstr>
      <vt:lpstr>Slide 26</vt:lpstr>
      <vt:lpstr>COMPONENTS OF HYDRO  ELECTRIC POWER PLANT:</vt:lpstr>
      <vt:lpstr>Slide 28</vt:lpstr>
      <vt:lpstr>Slide 29</vt:lpstr>
      <vt:lpstr>Slide 30</vt:lpstr>
      <vt:lpstr>Advantages and Disadvantages</vt:lpstr>
      <vt:lpstr>Site selection for hydroelectric power plant</vt:lpstr>
      <vt:lpstr> Nuclear Power plant</vt:lpstr>
      <vt:lpstr>Fission Reaction</vt:lpstr>
      <vt:lpstr>Slide 35</vt:lpstr>
      <vt:lpstr>Slide 36</vt:lpstr>
      <vt:lpstr>Slide 37</vt:lpstr>
      <vt:lpstr>Site selection for Nuclear power Plant</vt:lpstr>
      <vt:lpstr>Slide 39</vt:lpstr>
      <vt:lpstr>Slide 40</vt:lpstr>
      <vt:lpstr>Diesel Power Station</vt:lpstr>
      <vt:lpstr>Slide 42</vt:lpstr>
      <vt:lpstr>Slide 43</vt:lpstr>
      <vt:lpstr>Comparison of various types of power plants</vt:lpstr>
      <vt:lpstr>Slide 45</vt:lpstr>
      <vt:lpstr>Slide 46</vt:lpstr>
      <vt:lpstr>Chapter - 02</vt:lpstr>
      <vt:lpstr>Introduction</vt:lpstr>
      <vt:lpstr>Fixed Cost of Electricity </vt:lpstr>
      <vt:lpstr>Semi-Fixed costs</vt:lpstr>
      <vt:lpstr>Slide 51</vt:lpstr>
      <vt:lpstr>Running Cost of Electricity </vt:lpstr>
      <vt:lpstr>SOME IMPORTANT TERMS</vt:lpstr>
      <vt:lpstr>Slide 54</vt:lpstr>
      <vt:lpstr>Slide 55</vt:lpstr>
      <vt:lpstr>Load curve</vt:lpstr>
      <vt:lpstr>Slide 57</vt:lpstr>
      <vt:lpstr>Slide 58</vt:lpstr>
      <vt:lpstr>IMPORTANCE OF LOAD FACTOR AND DIVERSITY FACTOR</vt:lpstr>
      <vt:lpstr>Slide 60</vt:lpstr>
      <vt:lpstr>Base load and Peak load plant</vt:lpstr>
      <vt:lpstr>Slide 62</vt:lpstr>
      <vt:lpstr>Interconnection of the power plants</vt:lpstr>
      <vt:lpstr>Regional grid and National Grid </vt:lpstr>
      <vt:lpstr>Slide 65</vt:lpstr>
      <vt:lpstr>Chapter-3  Transmission</vt:lpstr>
      <vt:lpstr>Transmission of Power</vt:lpstr>
      <vt:lpstr>Layout of  Power system</vt:lpstr>
      <vt:lpstr>Key diagram of Transmission system</vt:lpstr>
      <vt:lpstr>Slide 70</vt:lpstr>
      <vt:lpstr>Primary Transmission and Secondary Transmission </vt:lpstr>
      <vt:lpstr>CLASSIFICATION OF TRANSMISSION LINES</vt:lpstr>
      <vt:lpstr>SELECTION OF TRANSMISSION VOLTAGE</vt:lpstr>
      <vt:lpstr>Advantages of high voltage for transmission</vt:lpstr>
      <vt:lpstr>Slide 75</vt:lpstr>
      <vt:lpstr>Slide 76</vt:lpstr>
      <vt:lpstr>Slide 77</vt:lpstr>
      <vt:lpstr>Limitations of high transmission voltage: </vt:lpstr>
      <vt:lpstr>Overhead Transmission system</vt:lpstr>
      <vt:lpstr>Underground system</vt:lpstr>
      <vt:lpstr>DC TRANSMISSION</vt:lpstr>
      <vt:lpstr>AC TRANSMISSSION</vt:lpstr>
      <vt:lpstr>Components of Transmission line</vt:lpstr>
      <vt:lpstr>Slide 84</vt:lpstr>
      <vt:lpstr>Line Supports</vt:lpstr>
      <vt:lpstr>Slide 86</vt:lpstr>
      <vt:lpstr>Slide 87</vt:lpstr>
      <vt:lpstr>Conductor materials</vt:lpstr>
      <vt:lpstr>Slide 89</vt:lpstr>
      <vt:lpstr>Economic choice of conductor size</vt:lpstr>
      <vt:lpstr>Slide 91</vt:lpstr>
      <vt:lpstr>Slide 92</vt:lpstr>
      <vt:lpstr>Slide 93</vt:lpstr>
      <vt:lpstr>Conductor sizes</vt:lpstr>
      <vt:lpstr>..</vt:lpstr>
      <vt:lpstr>Slide 96</vt:lpstr>
      <vt:lpstr>Insulator</vt:lpstr>
      <vt:lpstr>INSULATORS</vt:lpstr>
      <vt:lpstr>Slide 99</vt:lpstr>
      <vt:lpstr>String Efficiency of Insulator</vt:lpstr>
      <vt:lpstr>Slide 101</vt:lpstr>
      <vt:lpstr>Methods of Improving the String Efficiency </vt:lpstr>
      <vt:lpstr>Slide 103</vt:lpstr>
      <vt:lpstr>Slide 104</vt:lpstr>
      <vt:lpstr> Uses of Grading Rings or Static Shielding </vt:lpstr>
      <vt:lpstr>Slide 106</vt:lpstr>
      <vt:lpstr>Parameters of Transmission Line</vt:lpstr>
      <vt:lpstr>Inductance of Transmission Line</vt:lpstr>
      <vt:lpstr> Inductance of a two-wire line:</vt:lpstr>
      <vt:lpstr>Slide 110</vt:lpstr>
      <vt:lpstr>Capacitance of the Line</vt:lpstr>
      <vt:lpstr>Capacitance of a Single Phase transmission line</vt:lpstr>
      <vt:lpstr>Slide 113</vt:lpstr>
      <vt:lpstr>EARTH WIRE</vt:lpstr>
      <vt:lpstr>Transposition of Conductors</vt:lpstr>
      <vt:lpstr>BUNDLE CONDUCTOR</vt:lpstr>
      <vt:lpstr>SAG</vt:lpstr>
      <vt:lpstr>Factors affecting SAG</vt:lpstr>
      <vt:lpstr>Calculation of SAG</vt:lpstr>
      <vt:lpstr>Slide 120</vt:lpstr>
      <vt:lpstr>Slide 121</vt:lpstr>
      <vt:lpstr> Importance of SAG</vt:lpstr>
      <vt:lpstr>Voltage regulation of transmission line</vt:lpstr>
      <vt:lpstr>Slide 124</vt:lpstr>
      <vt:lpstr>Efficiency of Transmission Line</vt:lpstr>
      <vt:lpstr>Slide 126</vt:lpstr>
      <vt:lpstr>Corona Losses in transmission line</vt:lpstr>
      <vt:lpstr>Slide 128</vt:lpstr>
      <vt:lpstr>Factors Affecting Corona Loss </vt:lpstr>
      <vt:lpstr>1. Atmospheric Conditions</vt:lpstr>
      <vt:lpstr>2. Condition of Conductors</vt:lpstr>
      <vt:lpstr>3. Spacing Between Conductors</vt:lpstr>
      <vt:lpstr> Method of Reducing Corona Loss </vt:lpstr>
      <vt:lpstr>Slide 134</vt:lpstr>
      <vt:lpstr>Ferranti Effect</vt:lpstr>
      <vt:lpstr>Slide 136</vt:lpstr>
      <vt:lpstr>Transmission Losses</vt:lpstr>
      <vt:lpstr>Slide 138</vt:lpstr>
      <vt:lpstr> Distribution System</vt:lpstr>
      <vt:lpstr>Electric Power Distribution</vt:lpstr>
      <vt:lpstr>Layout of HT and LT Distribution System</vt:lpstr>
      <vt:lpstr>Components of Distribution system</vt:lpstr>
      <vt:lpstr>Connection schemes of distribution system</vt:lpstr>
      <vt:lpstr>Ring Main Distribution System</vt:lpstr>
      <vt:lpstr>Interconnected Distribution system</vt:lpstr>
      <vt:lpstr>Power cables</vt:lpstr>
      <vt:lpstr>Construction of Power Cable </vt:lpstr>
      <vt:lpstr>Slide 148</vt:lpstr>
      <vt:lpstr>Slide 149</vt:lpstr>
      <vt:lpstr>Slide 150</vt:lpstr>
      <vt:lpstr>Cable laying methods</vt:lpstr>
      <vt:lpstr>2. Draw-in System</vt:lpstr>
      <vt:lpstr>3. Solid System:</vt:lpstr>
      <vt:lpstr>Advantages and Disadvantages Underground System Over Overhead System</vt:lpstr>
      <vt:lpstr>Slide 155</vt:lpstr>
      <vt:lpstr>Slide 156</vt:lpstr>
      <vt:lpstr>Faults in Underground Cables</vt:lpstr>
      <vt:lpstr>Murray Loop Test</vt:lpstr>
      <vt:lpstr>Slide 159</vt:lpstr>
      <vt:lpstr>Slide 160</vt:lpstr>
      <vt:lpstr>Slide 161</vt:lpstr>
      <vt:lpstr>Varley Loop Test </vt:lpstr>
      <vt:lpstr>Slide 163</vt:lpstr>
      <vt:lpstr>Slide 164</vt:lpstr>
      <vt:lpstr>SUBSTATIONS</vt:lpstr>
      <vt:lpstr> Substation </vt:lpstr>
      <vt:lpstr>Classification of Substations by Design </vt:lpstr>
      <vt:lpstr>Layout of 33/11KV substation</vt:lpstr>
      <vt:lpstr>Layout of 11KV/400V substation</vt:lpstr>
      <vt:lpstr>POWER FACTOR</vt:lpstr>
      <vt:lpstr>Power Factor</vt:lpstr>
      <vt:lpstr>Slide 172</vt:lpstr>
      <vt:lpstr>Disadvantage of low power factor</vt:lpstr>
      <vt:lpstr>Causes of Low PF</vt:lpstr>
      <vt:lpstr>Importance of Power Factor Improvement</vt:lpstr>
      <vt:lpstr>Slide 176</vt:lpstr>
      <vt:lpstr>Methods of Power Factor Improvement </vt:lpstr>
      <vt:lpstr>1. Capacitor Banks</vt:lpstr>
      <vt:lpstr>Slide 179</vt:lpstr>
      <vt:lpstr>Slide 180</vt:lpstr>
      <vt:lpstr>Slide 181</vt:lpstr>
      <vt:lpstr>Slide 182</vt:lpstr>
      <vt:lpstr>Causes of Low PF</vt:lpstr>
      <vt:lpstr>Most Economical power factor</vt:lpstr>
      <vt:lpstr>Slide 185</vt:lpstr>
      <vt:lpstr>Slide 186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5th Semester  Electrical Engg.</dc:title>
  <dc:creator>Jagdeep</dc:creator>
  <cp:lastModifiedBy>acer</cp:lastModifiedBy>
  <cp:revision>1</cp:revision>
  <dcterms:created xsi:type="dcterms:W3CDTF">2020-08-18T05:06:02Z</dcterms:created>
  <dcterms:modified xsi:type="dcterms:W3CDTF">2024-08-27T05:18:31Z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2018-09-21T00:00:00Z</vt:filetime>
  </property>
  <property fmtid="{D5CDD505-2E9C-101B-9397-08002B2CF9AE}" pid="3" name="Creator">
    <vt:lpwstr>Microsoft® PowerPoint® 2010</vt:lpwstr>
  </property>
  <property fmtid="{D5CDD505-2E9C-101B-9397-08002B2CF9AE}" pid="4" name="LastSaved">
    <vt:filetime>2020-08-18T00:00:00Z</vt:filetime>
  </property>
</Properties>
</file>