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18C0C-D784-4403-8B53-08FCDE3C93A5}" type="datetimeFigureOut">
              <a:rPr lang="en-US" smtClean="0"/>
              <a:pPr/>
              <a:t>1/28/2025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77338-D6BC-49C9-B22B-C5C67764BA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thankyou</a:t>
            </a:r>
            <a:endParaRPr lang="en-US" dirty="0"/>
          </a:p>
        </p:txBody>
      </p:sp>
      <p:sp>
        <p:nvSpPr>
          <p:cNvPr id="4" name="Slide Number Placeholder 3"/>
          <p:cNvSpPr>
            <a:spLocks noGrp="1"/>
          </p:cNvSpPr>
          <p:nvPr>
            <p:ph type="sldNum" sz="quarter" idx="10"/>
          </p:nvPr>
        </p:nvSpPr>
        <p:spPr/>
        <p:txBody>
          <a:bodyPr/>
          <a:lstStyle/>
          <a:p>
            <a:fld id="{1B677338-D6BC-49C9-B22B-C5C67764BA9D}"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8BAB0-7F6D-4A48-ADCC-5255600433C6}" type="datetimeFigureOut">
              <a:rPr lang="en-US" smtClean="0"/>
              <a:pPr/>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A8BAB0-7F6D-4A48-ADCC-5255600433C6}" type="datetimeFigureOut">
              <a:rPr lang="en-US" smtClean="0"/>
              <a:pPr/>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A8BAB0-7F6D-4A48-ADCC-5255600433C6}" type="datetimeFigureOut">
              <a:rPr lang="en-US" smtClean="0"/>
              <a:pPr/>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A8BAB0-7F6D-4A48-ADCC-5255600433C6}" type="datetimeFigureOut">
              <a:rPr lang="en-US" smtClean="0"/>
              <a:pPr/>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A8BAB0-7F6D-4A48-ADCC-5255600433C6}" type="datetimeFigureOut">
              <a:rPr lang="en-US" smtClean="0"/>
              <a:pPr/>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A8BAB0-7F6D-4A48-ADCC-5255600433C6}" type="datetimeFigureOut">
              <a:rPr lang="en-US" smtClean="0"/>
              <a:pPr/>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8BAB0-7F6D-4A48-ADCC-5255600433C6}" type="datetimeFigureOut">
              <a:rPr lang="en-US" smtClean="0"/>
              <a:pPr/>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8BAB0-7F6D-4A48-ADCC-5255600433C6}" type="datetimeFigureOut">
              <a:rPr lang="en-US" smtClean="0"/>
              <a:pPr/>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09570-09FC-40E5-8170-A1C991C131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8BAB0-7F6D-4A48-ADCC-5255600433C6}" type="datetimeFigureOut">
              <a:rPr lang="en-US" smtClean="0"/>
              <a:pPr/>
              <a:t>1/28/2025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409570-09FC-40E5-8170-A1C991C131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066799"/>
          </a:xfrm>
        </p:spPr>
        <p:txBody>
          <a:bodyPr/>
          <a:lstStyle/>
          <a:p>
            <a:r>
              <a:rPr lang="en-US" dirty="0"/>
              <a:t>M</a:t>
            </a:r>
            <a:r>
              <a:rPr lang="en-US" dirty="0" smtClean="0"/>
              <a:t>aintenance</a:t>
            </a:r>
            <a:endParaRPr lang="en-US" dirty="0"/>
          </a:p>
        </p:txBody>
      </p:sp>
      <p:sp>
        <p:nvSpPr>
          <p:cNvPr id="3" name="Subtitle 2"/>
          <p:cNvSpPr>
            <a:spLocks noGrp="1"/>
          </p:cNvSpPr>
          <p:nvPr>
            <p:ph type="subTitle" idx="1"/>
          </p:nvPr>
        </p:nvSpPr>
        <p:spPr>
          <a:xfrm>
            <a:off x="762000" y="2057400"/>
            <a:ext cx="8001000" cy="3962400"/>
          </a:xfrm>
        </p:spPr>
        <p:txBody>
          <a:bodyPr>
            <a:noAutofit/>
          </a:bodyPr>
          <a:lstStyle/>
          <a:p>
            <a:pPr algn="just"/>
            <a:r>
              <a:rPr lang="en-IN" sz="3600" dirty="0">
                <a:latin typeface="Algerian" pitchFamily="82" charset="0"/>
              </a:rPr>
              <a:t>Apart from safety, maintenance is needed </a:t>
            </a:r>
            <a:r>
              <a:rPr lang="en-IN" sz="3600" b="1" dirty="0">
                <a:latin typeface="Algerian" pitchFamily="82" charset="0"/>
              </a:rPr>
              <a:t>to keep plant in an acceptable condition</a:t>
            </a:r>
            <a:r>
              <a:rPr lang="en-IN" sz="3600" dirty="0">
                <a:latin typeface="Algerian" pitchFamily="82" charset="0"/>
              </a:rPr>
              <a:t>. Maintenance of this kind must be reviewed on an economic and energy </a:t>
            </a:r>
            <a:r>
              <a:rPr lang="en-IN" sz="3600">
                <a:latin typeface="Algerian" pitchFamily="82" charset="0"/>
              </a:rPr>
              <a:t>efficiency </a:t>
            </a:r>
            <a:r>
              <a:rPr lang="en-IN" sz="3600" smtClean="0">
                <a:latin typeface="Algerian" pitchFamily="82" charset="0"/>
              </a:rPr>
              <a:t>basis.</a:t>
            </a:r>
            <a:endParaRPr lang="en-US" sz="3600" dirty="0">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371600"/>
            <a:ext cx="6553200" cy="2308324"/>
          </a:xfrm>
          <a:prstGeom prst="rect">
            <a:avLst/>
          </a:prstGeom>
        </p:spPr>
        <p:txBody>
          <a:bodyPr wrap="square">
            <a:spAutoFit/>
          </a:bodyPr>
          <a:lstStyle/>
          <a:p>
            <a:pPr algn="ctr"/>
            <a:endParaRPr lang="en-US" sz="7200" smtClean="0"/>
          </a:p>
          <a:p>
            <a:pPr algn="ctr"/>
            <a:r>
              <a:rPr lang="en-US" sz="7200" smtClean="0"/>
              <a:t>Thankyou</a:t>
            </a:r>
            <a:endParaRPr lang="en-US"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lidesharecdn.com/electricalmaintenancepart-i-131205042004-phpapp02/95/electrical-maintenance1-3-638.jpg?cb=1433331665"/>
          <p:cNvPicPr>
            <a:picLocks noChangeAspect="1" noChangeArrowheads="1"/>
          </p:cNvPicPr>
          <p:nvPr/>
        </p:nvPicPr>
        <p:blipFill>
          <a:blip r:embed="rId2"/>
          <a:srcRect/>
          <a:stretch>
            <a:fillRect/>
          </a:stretch>
        </p:blipFill>
        <p:spPr bwMode="auto">
          <a:xfrm>
            <a:off x="457200" y="457200"/>
            <a:ext cx="8001000" cy="6019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image.slidesharecdn.com/electricalmaintenancepart-i-131205042004-phpapp02/95/electrical-maintenance1-4-638.jpg?cb=1433331665"/>
          <p:cNvPicPr>
            <a:picLocks noChangeAspect="1" noChangeArrowheads="1"/>
          </p:cNvPicPr>
          <p:nvPr/>
        </p:nvPicPr>
        <p:blipFill>
          <a:blip r:embed="rId2"/>
          <a:srcRect/>
          <a:stretch>
            <a:fillRect/>
          </a:stretch>
        </p:blipFill>
        <p:spPr bwMode="auto">
          <a:xfrm>
            <a:off x="533400" y="609600"/>
            <a:ext cx="7924800" cy="5715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image.slidesharecdn.com/electricalmaintenancepart-i-131205042004-phpapp02/95/electrical-maintenance1-5-638.jpg?cb=1433331665"/>
          <p:cNvPicPr>
            <a:picLocks noChangeAspect="1" noChangeArrowheads="1"/>
          </p:cNvPicPr>
          <p:nvPr/>
        </p:nvPicPr>
        <p:blipFill>
          <a:blip r:embed="rId2"/>
          <a:srcRect/>
          <a:stretch>
            <a:fillRect/>
          </a:stretch>
        </p:blipFill>
        <p:spPr bwMode="auto">
          <a:xfrm>
            <a:off x="457200" y="762000"/>
            <a:ext cx="8001000" cy="5715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image.slidesharecdn.com/electricalmaintenancepart-i-131205042004-phpapp02/95/electrical-maintenance1-6-638.jpg?cb=1433331665"/>
          <p:cNvPicPr>
            <a:picLocks noChangeAspect="1" noChangeArrowheads="1"/>
          </p:cNvPicPr>
          <p:nvPr/>
        </p:nvPicPr>
        <p:blipFill>
          <a:blip r:embed="rId2"/>
          <a:srcRect/>
          <a:stretch>
            <a:fillRect/>
          </a:stretch>
        </p:blipFill>
        <p:spPr bwMode="auto">
          <a:xfrm>
            <a:off x="685800" y="228600"/>
            <a:ext cx="7848600" cy="6400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image.slidesharecdn.com/electricalmaintenancepart-i-131205042004-phpapp02/95/electrical-maintenance1-19-638.jpg?cb=1433331665"/>
          <p:cNvPicPr>
            <a:picLocks noChangeAspect="1" noChangeArrowheads="1"/>
          </p:cNvPicPr>
          <p:nvPr/>
        </p:nvPicPr>
        <p:blipFill>
          <a:blip r:embed="rId2"/>
          <a:srcRect/>
          <a:stretch>
            <a:fillRect/>
          </a:stretch>
        </p:blipFill>
        <p:spPr bwMode="auto">
          <a:xfrm>
            <a:off x="609600" y="533400"/>
            <a:ext cx="7543800" cy="5943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image.slidesharecdn.com/electricalmaintenancepart-i-131205042004-phpapp02/95/electrical-maintenance1-21-638.jpg?cb=1433331665"/>
          <p:cNvPicPr>
            <a:picLocks noChangeAspect="1" noChangeArrowheads="1"/>
          </p:cNvPicPr>
          <p:nvPr/>
        </p:nvPicPr>
        <p:blipFill>
          <a:blip r:embed="rId2"/>
          <a:srcRect/>
          <a:stretch>
            <a:fillRect/>
          </a:stretch>
        </p:blipFill>
        <p:spPr bwMode="auto">
          <a:xfrm>
            <a:off x="685800" y="533400"/>
            <a:ext cx="7772400" cy="5943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85800"/>
            <a:ext cx="7924800" cy="4401205"/>
          </a:xfrm>
          <a:prstGeom prst="rect">
            <a:avLst/>
          </a:prstGeom>
        </p:spPr>
        <p:txBody>
          <a:bodyPr wrap="square">
            <a:spAutoFit/>
          </a:bodyPr>
          <a:lstStyle/>
          <a:p>
            <a:pPr algn="just"/>
            <a:r>
              <a:rPr lang="en-IN" sz="2000" dirty="0" smtClean="0">
                <a:latin typeface="Aharoni" pitchFamily="2" charset="-79"/>
                <a:cs typeface="Aharoni" pitchFamily="2" charset="-79"/>
              </a:rPr>
              <a:t>When designing the Maintenance Plan should be taken into account two important considerations affecting some equipment in particular. Firstly, some equipment are subjected to legal rules that regulate their maintenance, forcing them to perform certain activities with an established frequency.</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Secondly, some of the maintenance activities can not be performed with the regular maintenance equipment (either their own or hired) because it requires knowledge and / or specific resources that are only up to the manufacturer, distributor or a specialist team.</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
            </a:r>
            <a:br>
              <a:rPr lang="en-IN" sz="2000" dirty="0" smtClean="0">
                <a:latin typeface="Aharoni" pitchFamily="2" charset="-79"/>
                <a:cs typeface="Aharoni" pitchFamily="2" charset="-79"/>
              </a:rPr>
            </a:br>
            <a:r>
              <a:rPr lang="en-IN" sz="2000" dirty="0" smtClean="0">
                <a:latin typeface="Aharoni" pitchFamily="2" charset="-79"/>
                <a:cs typeface="Aharoni" pitchFamily="2" charset="-79"/>
              </a:rPr>
              <a:t>These two aspects should be assessed when trying to determine the maintenance model that we should apply to an equipment.</a:t>
            </a:r>
            <a:endParaRPr lang="en-US" sz="2000" dirty="0">
              <a:latin typeface="Aharoni" pitchFamily="2" charset="-79"/>
              <a:cs typeface="Aharoni" pitchFamily="2"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12844"/>
            <a:ext cx="7696200" cy="5016758"/>
          </a:xfrm>
          <a:prstGeom prst="rect">
            <a:avLst/>
          </a:prstGeom>
        </p:spPr>
        <p:txBody>
          <a:bodyPr wrap="square">
            <a:spAutoFit/>
          </a:bodyPr>
          <a:lstStyle/>
          <a:p>
            <a:pPr algn="just"/>
            <a:r>
              <a:rPr lang="en-IN" sz="2000" b="1" dirty="0" smtClean="0"/>
              <a:t>Some equipment are subjected to rules or regulations by the Administration. Above all, there are equipment that are hazardous to people or the environment. The Administration requires the completion of a series of tasks, tests and inspections, and some of them must be performed by companies duly authorized to carry them out. These tasks must necessarily be incorporated into the Maintenance Plan of the equipment, whatever model you decide to apply.</a:t>
            </a:r>
          </a:p>
          <a:p>
            <a:pPr algn="just"/>
            <a:r>
              <a:rPr lang="en-IN" sz="2000" b="1" dirty="0" smtClean="0"/>
              <a:t>Some of the equipment subjected to this type of maintenance are:</a:t>
            </a:r>
          </a:p>
          <a:p>
            <a:pPr algn="just"/>
            <a:r>
              <a:rPr lang="en-IN" sz="2000" b="1" dirty="0" smtClean="0"/>
              <a:t>Equipment and devices under pressure</a:t>
            </a:r>
          </a:p>
          <a:p>
            <a:pPr algn="just"/>
            <a:r>
              <a:rPr lang="en-IN" sz="2000" b="1" dirty="0" smtClean="0"/>
              <a:t>Installation of High and Medium Voltage</a:t>
            </a:r>
          </a:p>
          <a:p>
            <a:pPr algn="just"/>
            <a:r>
              <a:rPr lang="en-IN" sz="2000" b="1" dirty="0" smtClean="0"/>
              <a:t>Cooling Towers</a:t>
            </a:r>
          </a:p>
          <a:p>
            <a:pPr algn="just"/>
            <a:r>
              <a:rPr lang="en-IN" sz="2000" b="1" dirty="0" smtClean="0"/>
              <a:t>Certain lifts: service or people</a:t>
            </a:r>
          </a:p>
          <a:p>
            <a:pPr algn="just"/>
            <a:r>
              <a:rPr lang="en-IN" sz="2000" b="1" dirty="0" smtClean="0"/>
              <a:t>Vehicles</a:t>
            </a:r>
          </a:p>
          <a:p>
            <a:pPr algn="just"/>
            <a:r>
              <a:rPr lang="en-IN" sz="2000" b="1" dirty="0" smtClean="0"/>
              <a:t>Fire Prevention Facilities</a:t>
            </a:r>
          </a:p>
          <a:p>
            <a:pPr algn="just"/>
            <a:r>
              <a:rPr lang="en-IN" sz="2000" b="1" dirty="0" smtClean="0"/>
              <a:t>Storage tanks of certain chemicals</a:t>
            </a:r>
            <a:endParaRPr lang="en-IN" sz="2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174</Words>
  <Application>Microsoft Office PowerPoint</Application>
  <PresentationFormat>On-screen Show (4:3)</PresentationFormat>
  <Paragraphs>16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Maintenance</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Maintenance</dc:title>
  <dc:creator>acer</dc:creator>
  <cp:lastModifiedBy>Adm</cp:lastModifiedBy>
  <cp:revision>12</cp:revision>
  <dcterms:created xsi:type="dcterms:W3CDTF">2018-04-10T05:43:23Z</dcterms:created>
  <dcterms:modified xsi:type="dcterms:W3CDTF">2025-01-28T08:03:28Z</dcterms:modified>
</cp:coreProperties>
</file>